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2" r:id="rId4"/>
    <p:sldId id="257" r:id="rId5"/>
    <p:sldId id="268" r:id="rId6"/>
    <p:sldId id="258" r:id="rId7"/>
    <p:sldId id="271" r:id="rId8"/>
    <p:sldId id="278" r:id="rId9"/>
    <p:sldId id="262" r:id="rId10"/>
    <p:sldId id="263" r:id="rId11"/>
    <p:sldId id="264" r:id="rId12"/>
    <p:sldId id="280" r:id="rId13"/>
    <p:sldId id="281" r:id="rId14"/>
    <p:sldId id="282" r:id="rId15"/>
    <p:sldId id="283" r:id="rId16"/>
    <p:sldId id="274" r:id="rId17"/>
    <p:sldId id="266" r:id="rId18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38" autoAdjust="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150563316666367E-2"/>
          <c:y val="3.5927078061285374E-2"/>
          <c:w val="0.95074306744814885"/>
          <c:h val="0.833750210881918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72660357407175E-2"/>
                  <c:y val="-2.612878404457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389514796295962E-2"/>
                  <c:y val="-4.2459274072428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672660357407175E-2"/>
                  <c:y val="-2.612878404457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150563316666367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ru-RU" smtClean="0"/>
                      <a:t>95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107</c:v>
                </c:pt>
                <c:pt idx="1">
                  <c:v>96</c:v>
                </c:pt>
                <c:pt idx="2">
                  <c:v>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745984"/>
        <c:axId val="125412480"/>
        <c:axId val="0"/>
      </c:bar3DChart>
      <c:catAx>
        <c:axId val="12474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  <c:crossAx val="125412480"/>
        <c:crosses val="autoZero"/>
        <c:auto val="1"/>
        <c:lblAlgn val="ctr"/>
        <c:lblOffset val="100"/>
        <c:noMultiLvlLbl val="0"/>
      </c:catAx>
      <c:valAx>
        <c:axId val="1254124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474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FD996-69AD-4347-BDD9-4C28C4657702}" type="doc">
      <dgm:prSet loTypeId="urn:microsoft.com/office/officeart/2005/8/layout/vList5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4F65426-713D-418B-99C9-AD981FFC21DF}">
      <dgm:prSet phldrT="[Текст]" custT="1"/>
      <dgm:spPr/>
      <dgm:t>
        <a:bodyPr/>
        <a:lstStyle/>
        <a:p>
          <a:r>
            <a:rPr lang="ru-RU" sz="2000" dirty="0" smtClean="0"/>
            <a:t>г. Зима, Казачинско-Ленский район </a:t>
          </a:r>
          <a:endParaRPr lang="ru-RU" sz="2000" dirty="0"/>
        </a:p>
      </dgm:t>
    </dgm:pt>
    <dgm:pt modelId="{896F0C08-E714-4F79-9363-53004E1000CE}" type="parTrans" cxnId="{B6F2ED8A-2CBC-43AC-96ED-4834C3C0E0FB}">
      <dgm:prSet/>
      <dgm:spPr/>
      <dgm:t>
        <a:bodyPr/>
        <a:lstStyle/>
        <a:p>
          <a:endParaRPr lang="ru-RU" sz="3200"/>
        </a:p>
      </dgm:t>
    </dgm:pt>
    <dgm:pt modelId="{2C49AA2B-7BC0-4FD9-B7E1-DD97A5D5A6B8}" type="sibTrans" cxnId="{B6F2ED8A-2CBC-43AC-96ED-4834C3C0E0FB}">
      <dgm:prSet/>
      <dgm:spPr/>
      <dgm:t>
        <a:bodyPr/>
        <a:lstStyle/>
        <a:p>
          <a:endParaRPr lang="ru-RU" sz="3200"/>
        </a:p>
      </dgm:t>
    </dgm:pt>
    <dgm:pt modelId="{3C01E579-54C1-4E95-B12D-E32C3C28876D}">
      <dgm:prSet phldrT="[Текст]" custT="1"/>
      <dgm:spPr/>
      <dgm:t>
        <a:bodyPr/>
        <a:lstStyle/>
        <a:p>
          <a:endParaRPr lang="ru-RU" sz="1400" dirty="0"/>
        </a:p>
      </dgm:t>
    </dgm:pt>
    <dgm:pt modelId="{0A6FBC5E-1177-461E-A5D7-1AD7BFE3DFD0}" type="parTrans" cxnId="{4831B0F6-8420-422A-9E8A-8EEC74166597}">
      <dgm:prSet/>
      <dgm:spPr/>
      <dgm:t>
        <a:bodyPr/>
        <a:lstStyle/>
        <a:p>
          <a:endParaRPr lang="ru-RU" sz="3200"/>
        </a:p>
      </dgm:t>
    </dgm:pt>
    <dgm:pt modelId="{2B92FEAC-A62D-45EE-9058-E6071C3F4B81}" type="sibTrans" cxnId="{4831B0F6-8420-422A-9E8A-8EEC74166597}">
      <dgm:prSet/>
      <dgm:spPr/>
      <dgm:t>
        <a:bodyPr/>
        <a:lstStyle/>
        <a:p>
          <a:endParaRPr lang="ru-RU" sz="3200"/>
        </a:p>
      </dgm:t>
    </dgm:pt>
    <dgm:pt modelId="{DD390C72-3314-4650-AF3E-07C9CCD4BF9B}">
      <dgm:prSet phldrT="[Текст]" custT="1"/>
      <dgm:spPr/>
      <dgm:t>
        <a:bodyPr/>
        <a:lstStyle/>
        <a:p>
          <a:r>
            <a:rPr lang="ru-RU" sz="2000" smtClean="0"/>
            <a:t>г. Иркутск</a:t>
          </a:r>
          <a:endParaRPr lang="ru-RU" sz="2000" dirty="0"/>
        </a:p>
      </dgm:t>
    </dgm:pt>
    <dgm:pt modelId="{573CD000-3E29-47ED-AB47-1DFE327431D8}" type="parTrans" cxnId="{CA34EDB3-5518-44F1-9C64-01ABDB12EA4E}">
      <dgm:prSet/>
      <dgm:spPr/>
      <dgm:t>
        <a:bodyPr/>
        <a:lstStyle/>
        <a:p>
          <a:endParaRPr lang="ru-RU" sz="3200"/>
        </a:p>
      </dgm:t>
    </dgm:pt>
    <dgm:pt modelId="{C711B3AD-A80B-4DCE-A0A3-66D18F025DB6}" type="sibTrans" cxnId="{CA34EDB3-5518-44F1-9C64-01ABDB12EA4E}">
      <dgm:prSet/>
      <dgm:spPr/>
      <dgm:t>
        <a:bodyPr/>
        <a:lstStyle/>
        <a:p>
          <a:endParaRPr lang="ru-RU" sz="3200"/>
        </a:p>
      </dgm:t>
    </dgm:pt>
    <dgm:pt modelId="{7C7EC40A-8482-4F1E-833D-980A3088FCCC}">
      <dgm:prSet phldrT="[Текст]" custT="1"/>
      <dgm:spPr/>
      <dgm:t>
        <a:bodyPr/>
        <a:lstStyle/>
        <a:p>
          <a:endParaRPr lang="ru-RU" sz="1400" dirty="0"/>
        </a:p>
      </dgm:t>
    </dgm:pt>
    <dgm:pt modelId="{A71F55D6-563E-4C23-9BEE-08250DDA7518}" type="parTrans" cxnId="{A5891F4B-027A-4137-AE39-86EC0F3036ED}">
      <dgm:prSet/>
      <dgm:spPr/>
      <dgm:t>
        <a:bodyPr/>
        <a:lstStyle/>
        <a:p>
          <a:endParaRPr lang="ru-RU" sz="3200"/>
        </a:p>
      </dgm:t>
    </dgm:pt>
    <dgm:pt modelId="{E1D6659E-85AA-4A15-A57F-E871667AC1CA}" type="sibTrans" cxnId="{A5891F4B-027A-4137-AE39-86EC0F3036ED}">
      <dgm:prSet/>
      <dgm:spPr/>
      <dgm:t>
        <a:bodyPr/>
        <a:lstStyle/>
        <a:p>
          <a:endParaRPr lang="ru-RU" sz="3200"/>
        </a:p>
      </dgm:t>
    </dgm:pt>
    <dgm:pt modelId="{B28816D3-7C41-4D6A-A3D9-109C2D4892F1}">
      <dgm:prSet phldrT="[Текст]" custT="1"/>
      <dgm:spPr/>
      <dgm:t>
        <a:bodyPr/>
        <a:lstStyle/>
        <a:p>
          <a:r>
            <a:rPr lang="ru-RU" sz="2000" smtClean="0"/>
            <a:t>Киренский район</a:t>
          </a:r>
          <a:endParaRPr lang="ru-RU" sz="2000" dirty="0"/>
        </a:p>
      </dgm:t>
    </dgm:pt>
    <dgm:pt modelId="{0B2B7168-A36C-46C2-BB0B-5D1F83FA9FEC}" type="parTrans" cxnId="{34853DC3-1C73-4B27-BD6B-1185A1EAE1FC}">
      <dgm:prSet/>
      <dgm:spPr/>
      <dgm:t>
        <a:bodyPr/>
        <a:lstStyle/>
        <a:p>
          <a:endParaRPr lang="ru-RU" sz="3200"/>
        </a:p>
      </dgm:t>
    </dgm:pt>
    <dgm:pt modelId="{A78B85F2-4FB6-4081-9F73-D6C3C8D942B7}" type="sibTrans" cxnId="{34853DC3-1C73-4B27-BD6B-1185A1EAE1FC}">
      <dgm:prSet/>
      <dgm:spPr/>
      <dgm:t>
        <a:bodyPr/>
        <a:lstStyle/>
        <a:p>
          <a:endParaRPr lang="ru-RU" sz="3200"/>
        </a:p>
      </dgm:t>
    </dgm:pt>
    <dgm:pt modelId="{C1CED565-284D-4D4D-A1FB-0A74740128E2}">
      <dgm:prSet phldrT="[Текст]" custT="1"/>
      <dgm:spPr/>
      <dgm:t>
        <a:bodyPr/>
        <a:lstStyle/>
        <a:p>
          <a:pPr algn="ctr"/>
          <a:r>
            <a:rPr lang="ru-RU" sz="2000" smtClean="0"/>
            <a:t>Куйтунский район</a:t>
          </a:r>
          <a:endParaRPr lang="ru-RU" sz="2000" dirty="0"/>
        </a:p>
      </dgm:t>
    </dgm:pt>
    <dgm:pt modelId="{E6E8FBDF-1D32-438D-875A-D387567DD33C}" type="parTrans" cxnId="{6A5C1ADE-FDD1-4D28-937D-55AAD42622BA}">
      <dgm:prSet/>
      <dgm:spPr/>
      <dgm:t>
        <a:bodyPr/>
        <a:lstStyle/>
        <a:p>
          <a:endParaRPr lang="ru-RU" sz="3200"/>
        </a:p>
      </dgm:t>
    </dgm:pt>
    <dgm:pt modelId="{871DF38B-8E1B-440E-B2A1-A4C3FEE2F559}" type="sibTrans" cxnId="{6A5C1ADE-FDD1-4D28-937D-55AAD42622BA}">
      <dgm:prSet/>
      <dgm:spPr/>
      <dgm:t>
        <a:bodyPr/>
        <a:lstStyle/>
        <a:p>
          <a:endParaRPr lang="ru-RU" sz="3200"/>
        </a:p>
      </dgm:t>
    </dgm:pt>
    <dgm:pt modelId="{55E4262F-3DDF-4534-AEDB-6DAE9758B79A}">
      <dgm:prSet phldrT="[Текст]" custT="1"/>
      <dgm:spPr/>
      <dgm:t>
        <a:bodyPr/>
        <a:lstStyle/>
        <a:p>
          <a:pPr algn="ctr"/>
          <a:r>
            <a:rPr lang="ru-RU" sz="2000" smtClean="0"/>
            <a:t>Тайшетский район</a:t>
          </a:r>
          <a:endParaRPr lang="ru-RU" sz="2000" dirty="0"/>
        </a:p>
      </dgm:t>
    </dgm:pt>
    <dgm:pt modelId="{B23AA1D1-6B79-4385-BA95-61B0CDBA5F16}" type="parTrans" cxnId="{A3AB1F21-C24D-44AF-8DE6-D12108EBB0D7}">
      <dgm:prSet/>
      <dgm:spPr/>
      <dgm:t>
        <a:bodyPr/>
        <a:lstStyle/>
        <a:p>
          <a:endParaRPr lang="ru-RU" sz="3200"/>
        </a:p>
      </dgm:t>
    </dgm:pt>
    <dgm:pt modelId="{CEF73AC6-3C30-4695-8358-134509A16DAF}" type="sibTrans" cxnId="{A3AB1F21-C24D-44AF-8DE6-D12108EBB0D7}">
      <dgm:prSet/>
      <dgm:spPr/>
      <dgm:t>
        <a:bodyPr/>
        <a:lstStyle/>
        <a:p>
          <a:endParaRPr lang="ru-RU" sz="3200"/>
        </a:p>
      </dgm:t>
    </dgm:pt>
    <dgm:pt modelId="{8F75336B-695F-47E7-9181-1D057BF3F49B}">
      <dgm:prSet phldrT="[Текст]" custT="1"/>
      <dgm:spPr/>
      <dgm:t>
        <a:bodyPr/>
        <a:lstStyle/>
        <a:p>
          <a:endParaRPr lang="ru-RU" sz="1400" dirty="0"/>
        </a:p>
      </dgm:t>
    </dgm:pt>
    <dgm:pt modelId="{AD774510-66C5-4FA8-B79E-27F57A5FED97}" type="parTrans" cxnId="{15C74E77-63C9-449E-B013-DB5262B61321}">
      <dgm:prSet/>
      <dgm:spPr/>
      <dgm:t>
        <a:bodyPr/>
        <a:lstStyle/>
        <a:p>
          <a:endParaRPr lang="ru-RU" sz="3200"/>
        </a:p>
      </dgm:t>
    </dgm:pt>
    <dgm:pt modelId="{BF8FDD3A-C682-4A26-A098-C546A2111E67}" type="sibTrans" cxnId="{15C74E77-63C9-449E-B013-DB5262B61321}">
      <dgm:prSet/>
      <dgm:spPr/>
      <dgm:t>
        <a:bodyPr/>
        <a:lstStyle/>
        <a:p>
          <a:endParaRPr lang="ru-RU" sz="3200"/>
        </a:p>
      </dgm:t>
    </dgm:pt>
    <dgm:pt modelId="{B94E2C1C-9458-4C6F-A958-4E591CAE879B}">
      <dgm:prSet phldrT="[Текст]" custT="1"/>
      <dgm:spPr/>
      <dgm:t>
        <a:bodyPr/>
        <a:lstStyle/>
        <a:p>
          <a:pPr algn="ctr"/>
          <a:r>
            <a:rPr lang="ru-RU" sz="2000" smtClean="0"/>
            <a:t>Боханский район</a:t>
          </a:r>
          <a:endParaRPr lang="ru-RU" sz="2000" dirty="0"/>
        </a:p>
      </dgm:t>
    </dgm:pt>
    <dgm:pt modelId="{B0FBD1F1-F55D-422C-8010-C8BF64E1B152}" type="parTrans" cxnId="{59B03185-A15F-4603-9572-A76ED9AB6E66}">
      <dgm:prSet/>
      <dgm:spPr/>
      <dgm:t>
        <a:bodyPr/>
        <a:lstStyle/>
        <a:p>
          <a:endParaRPr lang="ru-RU" sz="3200"/>
        </a:p>
      </dgm:t>
    </dgm:pt>
    <dgm:pt modelId="{70B5BF0D-D3E0-4F8D-9230-67ECF1068302}" type="sibTrans" cxnId="{59B03185-A15F-4603-9572-A76ED9AB6E66}">
      <dgm:prSet/>
      <dgm:spPr/>
      <dgm:t>
        <a:bodyPr/>
        <a:lstStyle/>
        <a:p>
          <a:endParaRPr lang="ru-RU" sz="3200"/>
        </a:p>
      </dgm:t>
    </dgm:pt>
    <dgm:pt modelId="{8044D087-2573-465B-943F-0F1A7496AD64}">
      <dgm:prSet phldrT="[Текст]" custT="1"/>
      <dgm:spPr/>
      <dgm:t>
        <a:bodyPr/>
        <a:lstStyle/>
        <a:p>
          <a:pPr algn="ctr"/>
          <a:r>
            <a:rPr lang="ru-RU" sz="2000" smtClean="0"/>
            <a:t>г. Бодайбо</a:t>
          </a:r>
          <a:endParaRPr lang="ru-RU" sz="2000" dirty="0"/>
        </a:p>
      </dgm:t>
    </dgm:pt>
    <dgm:pt modelId="{A41D1814-8F2D-46FB-A072-462437F1941F}" type="parTrans" cxnId="{175E9E34-41E7-4080-A982-449E5E409EDF}">
      <dgm:prSet/>
      <dgm:spPr/>
      <dgm:t>
        <a:bodyPr/>
        <a:lstStyle/>
        <a:p>
          <a:endParaRPr lang="ru-RU" sz="3200"/>
        </a:p>
      </dgm:t>
    </dgm:pt>
    <dgm:pt modelId="{356EB958-0E68-444D-87BC-42A200F069A8}" type="sibTrans" cxnId="{175E9E34-41E7-4080-A982-449E5E409EDF}">
      <dgm:prSet/>
      <dgm:spPr/>
      <dgm:t>
        <a:bodyPr/>
        <a:lstStyle/>
        <a:p>
          <a:endParaRPr lang="ru-RU" sz="3200"/>
        </a:p>
      </dgm:t>
    </dgm:pt>
    <dgm:pt modelId="{8E231C6A-35D9-4323-816D-D36ED2C44C39}">
      <dgm:prSet phldrT="[Текст]" custT="1"/>
      <dgm:spPr/>
      <dgm:t>
        <a:bodyPr/>
        <a:lstStyle/>
        <a:p>
          <a:endParaRPr lang="ru-RU" sz="1400" dirty="0"/>
        </a:p>
      </dgm:t>
    </dgm:pt>
    <dgm:pt modelId="{1097AEA7-7E66-4B25-B33E-FEEBB9E918C4}" type="parTrans" cxnId="{50F33DF6-C896-4842-91BD-8AA7AEC8F480}">
      <dgm:prSet/>
      <dgm:spPr/>
      <dgm:t>
        <a:bodyPr/>
        <a:lstStyle/>
        <a:p>
          <a:endParaRPr lang="ru-RU" sz="3200"/>
        </a:p>
      </dgm:t>
    </dgm:pt>
    <dgm:pt modelId="{C688AD2D-5120-4714-9487-D110C7619838}" type="sibTrans" cxnId="{50F33DF6-C896-4842-91BD-8AA7AEC8F480}">
      <dgm:prSet/>
      <dgm:spPr/>
      <dgm:t>
        <a:bodyPr/>
        <a:lstStyle/>
        <a:p>
          <a:endParaRPr lang="ru-RU" sz="3200"/>
        </a:p>
      </dgm:t>
    </dgm:pt>
    <dgm:pt modelId="{EACF2A5B-D5D9-4F9D-B957-E70050EE3867}">
      <dgm:prSet phldrT="[Текст]" custT="1"/>
      <dgm:spPr/>
      <dgm:t>
        <a:bodyPr/>
        <a:lstStyle/>
        <a:p>
          <a:endParaRPr lang="ru-RU" sz="1400" dirty="0"/>
        </a:p>
      </dgm:t>
    </dgm:pt>
    <dgm:pt modelId="{18A5D781-1785-4921-B768-CE79873E4064}" type="parTrans" cxnId="{3FC82465-FA10-4B9E-9976-ABC6B36CAEBF}">
      <dgm:prSet/>
      <dgm:spPr/>
      <dgm:t>
        <a:bodyPr/>
        <a:lstStyle/>
        <a:p>
          <a:endParaRPr lang="ru-RU" sz="3200"/>
        </a:p>
      </dgm:t>
    </dgm:pt>
    <dgm:pt modelId="{D1CF7D70-465D-4E37-9566-EBD2FD0D2CC7}" type="sibTrans" cxnId="{3FC82465-FA10-4B9E-9976-ABC6B36CAEBF}">
      <dgm:prSet/>
      <dgm:spPr/>
      <dgm:t>
        <a:bodyPr/>
        <a:lstStyle/>
        <a:p>
          <a:endParaRPr lang="ru-RU" sz="3200"/>
        </a:p>
      </dgm:t>
    </dgm:pt>
    <dgm:pt modelId="{AF243E02-45CD-4AB4-935D-3E0C46095B1E}">
      <dgm:prSet phldrT="[Текст]" custT="1"/>
      <dgm:spPr/>
      <dgm:t>
        <a:bodyPr/>
        <a:lstStyle/>
        <a:p>
          <a:endParaRPr lang="ru-RU" sz="1400" dirty="0"/>
        </a:p>
      </dgm:t>
    </dgm:pt>
    <dgm:pt modelId="{8E99D830-3D41-4D3D-985C-EB3C55BA1359}" type="parTrans" cxnId="{F063CF10-E41E-4264-8883-56FF2BD6614C}">
      <dgm:prSet/>
      <dgm:spPr/>
      <dgm:t>
        <a:bodyPr/>
        <a:lstStyle/>
        <a:p>
          <a:endParaRPr lang="ru-RU" sz="3200"/>
        </a:p>
      </dgm:t>
    </dgm:pt>
    <dgm:pt modelId="{6D48C2DC-A5FF-4E81-AC6A-CD8C79EC9214}" type="sibTrans" cxnId="{F063CF10-E41E-4264-8883-56FF2BD6614C}">
      <dgm:prSet/>
      <dgm:spPr/>
      <dgm:t>
        <a:bodyPr/>
        <a:lstStyle/>
        <a:p>
          <a:endParaRPr lang="ru-RU" sz="3200"/>
        </a:p>
      </dgm:t>
    </dgm:pt>
    <dgm:pt modelId="{1993667C-808B-4B28-994D-AE03892DB3E7}">
      <dgm:prSet phldrT="[Текст]" custT="1"/>
      <dgm:spPr/>
      <dgm:t>
        <a:bodyPr/>
        <a:lstStyle/>
        <a:p>
          <a:endParaRPr lang="ru-RU" sz="1400" dirty="0"/>
        </a:p>
      </dgm:t>
    </dgm:pt>
    <dgm:pt modelId="{42B19BB1-2052-436C-9841-7C14E073C1E1}" type="parTrans" cxnId="{906A13CA-6DCC-41C3-B9DC-F60B6F836124}">
      <dgm:prSet/>
      <dgm:spPr/>
      <dgm:t>
        <a:bodyPr/>
        <a:lstStyle/>
        <a:p>
          <a:endParaRPr lang="ru-RU" sz="3200"/>
        </a:p>
      </dgm:t>
    </dgm:pt>
    <dgm:pt modelId="{71498B36-BF8B-4A52-942E-7CDD151F843B}" type="sibTrans" cxnId="{906A13CA-6DCC-41C3-B9DC-F60B6F836124}">
      <dgm:prSet/>
      <dgm:spPr/>
      <dgm:t>
        <a:bodyPr/>
        <a:lstStyle/>
        <a:p>
          <a:endParaRPr lang="ru-RU" sz="3200"/>
        </a:p>
      </dgm:t>
    </dgm:pt>
    <dgm:pt modelId="{3FD87773-B17F-41A2-87EE-677C7F180303}">
      <dgm:prSet phldrT="[Текст]" custT="1"/>
      <dgm:spPr/>
      <dgm:t>
        <a:bodyPr/>
        <a:lstStyle/>
        <a:p>
          <a:pPr algn="ctr"/>
          <a:r>
            <a:rPr lang="ru-RU" sz="2000" smtClean="0"/>
            <a:t>Катангский район</a:t>
          </a:r>
          <a:endParaRPr lang="ru-RU" sz="2000" dirty="0"/>
        </a:p>
      </dgm:t>
    </dgm:pt>
    <dgm:pt modelId="{FD3EC1F1-D7BC-4975-B5CC-10175EC76586}" type="parTrans" cxnId="{4078A3BD-A4F2-4FC5-A0E0-67B185F53711}">
      <dgm:prSet/>
      <dgm:spPr/>
      <dgm:t>
        <a:bodyPr/>
        <a:lstStyle/>
        <a:p>
          <a:endParaRPr lang="ru-RU" sz="3200"/>
        </a:p>
      </dgm:t>
    </dgm:pt>
    <dgm:pt modelId="{0DE57A29-E57E-4629-AF8C-362FA6060396}" type="sibTrans" cxnId="{4078A3BD-A4F2-4FC5-A0E0-67B185F53711}">
      <dgm:prSet/>
      <dgm:spPr/>
      <dgm:t>
        <a:bodyPr/>
        <a:lstStyle/>
        <a:p>
          <a:endParaRPr lang="ru-RU" sz="3200"/>
        </a:p>
      </dgm:t>
    </dgm:pt>
    <dgm:pt modelId="{1C21AA38-C539-4BAD-AD50-E13D81060060}">
      <dgm:prSet phldrT="[Текст]" custT="1"/>
      <dgm:spPr/>
      <dgm:t>
        <a:bodyPr/>
        <a:lstStyle/>
        <a:p>
          <a:endParaRPr lang="ru-RU" sz="1400" dirty="0"/>
        </a:p>
      </dgm:t>
    </dgm:pt>
    <dgm:pt modelId="{F49734EC-6E97-40C6-80A8-92F28ADAA114}" type="parTrans" cxnId="{9164CCF3-4FB8-41DC-BAD8-C4B32DBCD83C}">
      <dgm:prSet/>
      <dgm:spPr/>
      <dgm:t>
        <a:bodyPr/>
        <a:lstStyle/>
        <a:p>
          <a:endParaRPr lang="ru-RU"/>
        </a:p>
      </dgm:t>
    </dgm:pt>
    <dgm:pt modelId="{6B7D3B70-0AB7-4310-BBBE-9CC8257C3400}" type="sibTrans" cxnId="{9164CCF3-4FB8-41DC-BAD8-C4B32DBCD83C}">
      <dgm:prSet/>
      <dgm:spPr/>
      <dgm:t>
        <a:bodyPr/>
        <a:lstStyle/>
        <a:p>
          <a:endParaRPr lang="ru-RU"/>
        </a:p>
      </dgm:t>
    </dgm:pt>
    <dgm:pt modelId="{C171DF21-BADA-4E5A-BE7A-5386A39A1BE2}">
      <dgm:prSet phldrT="[Текст]" custT="1"/>
      <dgm:spPr/>
      <dgm:t>
        <a:bodyPr/>
        <a:lstStyle/>
        <a:p>
          <a:endParaRPr lang="ru-RU" sz="1400" dirty="0"/>
        </a:p>
      </dgm:t>
    </dgm:pt>
    <dgm:pt modelId="{3AD4C375-C0D1-4E3C-B33D-D227BCE25779}" type="sibTrans" cxnId="{D11A1C9D-0D68-4C49-9D61-3B74D6BB61B1}">
      <dgm:prSet/>
      <dgm:spPr/>
      <dgm:t>
        <a:bodyPr/>
        <a:lstStyle/>
        <a:p>
          <a:endParaRPr lang="ru-RU" sz="3200"/>
        </a:p>
      </dgm:t>
    </dgm:pt>
    <dgm:pt modelId="{36B35A16-30D9-4445-A1A8-9AFCC3B6C92B}" type="parTrans" cxnId="{D11A1C9D-0D68-4C49-9D61-3B74D6BB61B1}">
      <dgm:prSet/>
      <dgm:spPr/>
      <dgm:t>
        <a:bodyPr/>
        <a:lstStyle/>
        <a:p>
          <a:endParaRPr lang="ru-RU" sz="3200"/>
        </a:p>
      </dgm:t>
    </dgm:pt>
    <dgm:pt modelId="{7B3536FA-C7E0-4D9B-B7A2-1CE254211D35}">
      <dgm:prSet phldrT="[Текст]" custT="1"/>
      <dgm:spPr/>
      <dgm:t>
        <a:bodyPr/>
        <a:lstStyle/>
        <a:p>
          <a:endParaRPr lang="ru-RU" sz="1400" dirty="0"/>
        </a:p>
      </dgm:t>
    </dgm:pt>
    <dgm:pt modelId="{5AB256F2-1C22-44F6-BC2B-B148C013D0F7}" type="parTrans" cxnId="{BDCB8668-8403-4486-9E88-0B72012F205C}">
      <dgm:prSet/>
      <dgm:spPr/>
      <dgm:t>
        <a:bodyPr/>
        <a:lstStyle/>
        <a:p>
          <a:endParaRPr lang="ru-RU"/>
        </a:p>
      </dgm:t>
    </dgm:pt>
    <dgm:pt modelId="{9F18708C-D930-4D92-8510-DD025F25E009}" type="sibTrans" cxnId="{BDCB8668-8403-4486-9E88-0B72012F205C}">
      <dgm:prSet/>
      <dgm:spPr/>
      <dgm:t>
        <a:bodyPr/>
        <a:lstStyle/>
        <a:p>
          <a:endParaRPr lang="ru-RU"/>
        </a:p>
      </dgm:t>
    </dgm:pt>
    <dgm:pt modelId="{27BB1A73-30E5-4321-A931-3BB0D38DC2B3}">
      <dgm:prSet phldrT="[Текст]" custT="1"/>
      <dgm:spPr/>
      <dgm:t>
        <a:bodyPr/>
        <a:lstStyle/>
        <a:p>
          <a:endParaRPr lang="ru-RU" sz="1400" dirty="0"/>
        </a:p>
      </dgm:t>
    </dgm:pt>
    <dgm:pt modelId="{C6A6E702-13DB-4234-A0BE-65528203A70B}" type="sibTrans" cxnId="{D7DB848B-F25C-4A7B-BFF0-75A6C7EF216E}">
      <dgm:prSet/>
      <dgm:spPr/>
      <dgm:t>
        <a:bodyPr/>
        <a:lstStyle/>
        <a:p>
          <a:endParaRPr lang="ru-RU" sz="3200"/>
        </a:p>
      </dgm:t>
    </dgm:pt>
    <dgm:pt modelId="{7799C0A8-4D02-4FE1-8166-EA8419235D57}" type="parTrans" cxnId="{D7DB848B-F25C-4A7B-BFF0-75A6C7EF216E}">
      <dgm:prSet/>
      <dgm:spPr/>
      <dgm:t>
        <a:bodyPr/>
        <a:lstStyle/>
        <a:p>
          <a:endParaRPr lang="ru-RU" sz="3200"/>
        </a:p>
      </dgm:t>
    </dgm:pt>
    <dgm:pt modelId="{C0C61106-F9F4-43DC-BCE1-FD8CFF7B17B2}">
      <dgm:prSet phldrT="[Текст]" custT="1"/>
      <dgm:spPr/>
      <dgm:t>
        <a:bodyPr/>
        <a:lstStyle/>
        <a:p>
          <a:endParaRPr lang="ru-RU" sz="1400" dirty="0"/>
        </a:p>
      </dgm:t>
    </dgm:pt>
    <dgm:pt modelId="{4776AA62-5B6A-487B-B8BE-6EEE807E6C2C}" type="parTrans" cxnId="{5DDCAFD7-9661-43E2-AAC5-B198F228658D}">
      <dgm:prSet/>
      <dgm:spPr/>
      <dgm:t>
        <a:bodyPr/>
        <a:lstStyle/>
        <a:p>
          <a:endParaRPr lang="ru-RU"/>
        </a:p>
      </dgm:t>
    </dgm:pt>
    <dgm:pt modelId="{2AC278BE-B747-46E7-A235-D459EEED3F25}" type="sibTrans" cxnId="{5DDCAFD7-9661-43E2-AAC5-B198F228658D}">
      <dgm:prSet/>
      <dgm:spPr/>
      <dgm:t>
        <a:bodyPr/>
        <a:lstStyle/>
        <a:p>
          <a:endParaRPr lang="ru-RU"/>
        </a:p>
      </dgm:t>
    </dgm:pt>
    <dgm:pt modelId="{E135869C-0C6A-4B33-9FA7-A903AE376BA5}">
      <dgm:prSet phldrT="[Текст]" custT="1"/>
      <dgm:spPr/>
      <dgm:t>
        <a:bodyPr/>
        <a:lstStyle/>
        <a:p>
          <a:pPr algn="ctr"/>
          <a:r>
            <a:rPr lang="ru-RU" sz="2000" smtClean="0"/>
            <a:t>Усть-Кутское МО</a:t>
          </a:r>
          <a:endParaRPr lang="ru-RU" sz="2000" dirty="0"/>
        </a:p>
      </dgm:t>
    </dgm:pt>
    <dgm:pt modelId="{0C1EC2AF-95C7-4954-9514-22D8BBC770C9}" type="sibTrans" cxnId="{437AF260-102F-4EC7-B979-FFCBC473FF8E}">
      <dgm:prSet/>
      <dgm:spPr/>
      <dgm:t>
        <a:bodyPr/>
        <a:lstStyle/>
        <a:p>
          <a:endParaRPr lang="ru-RU" sz="3200"/>
        </a:p>
      </dgm:t>
    </dgm:pt>
    <dgm:pt modelId="{668734E3-DFCD-49D3-8AE9-F0B0A6E78C02}" type="parTrans" cxnId="{437AF260-102F-4EC7-B979-FFCBC473FF8E}">
      <dgm:prSet/>
      <dgm:spPr/>
      <dgm:t>
        <a:bodyPr/>
        <a:lstStyle/>
        <a:p>
          <a:endParaRPr lang="ru-RU" sz="3200"/>
        </a:p>
      </dgm:t>
    </dgm:pt>
    <dgm:pt modelId="{90F4A9AE-498F-41EB-B7B5-61FAC2D7249C}">
      <dgm:prSet phldrT="[Текст]" custT="1"/>
      <dgm:spPr/>
      <dgm:t>
        <a:bodyPr/>
        <a:lstStyle/>
        <a:p>
          <a:endParaRPr lang="ru-RU" sz="1400" dirty="0"/>
        </a:p>
      </dgm:t>
    </dgm:pt>
    <dgm:pt modelId="{ED2583A3-D284-42A3-9B88-39E737F0F97A}" type="sibTrans" cxnId="{37BADAF4-4CE9-4541-80B0-A2937FF347D3}">
      <dgm:prSet/>
      <dgm:spPr/>
      <dgm:t>
        <a:bodyPr/>
        <a:lstStyle/>
        <a:p>
          <a:endParaRPr lang="ru-RU" sz="3200"/>
        </a:p>
      </dgm:t>
    </dgm:pt>
    <dgm:pt modelId="{6BA93E47-8C01-41B9-A1E0-2ADAB3104C62}" type="parTrans" cxnId="{37BADAF4-4CE9-4541-80B0-A2937FF347D3}">
      <dgm:prSet/>
      <dgm:spPr/>
      <dgm:t>
        <a:bodyPr/>
        <a:lstStyle/>
        <a:p>
          <a:endParaRPr lang="ru-RU" sz="3200"/>
        </a:p>
      </dgm:t>
    </dgm:pt>
    <dgm:pt modelId="{685683B1-06A5-499E-B11D-ACF56B80753A}" type="pres">
      <dgm:prSet presAssocID="{141FD996-69AD-4347-BDD9-4C28C46577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9B315F-55C0-4692-BAEE-00D4C35EFF9E}" type="pres">
      <dgm:prSet presAssocID="{E4F65426-713D-418B-99C9-AD981FFC21DF}" presName="linNode" presStyleCnt="0"/>
      <dgm:spPr/>
      <dgm:t>
        <a:bodyPr/>
        <a:lstStyle/>
        <a:p>
          <a:endParaRPr lang="ru-RU"/>
        </a:p>
      </dgm:t>
    </dgm:pt>
    <dgm:pt modelId="{9D468A5D-3DA8-4B17-AF00-E57A564CA326}" type="pres">
      <dgm:prSet presAssocID="{E4F65426-713D-418B-99C9-AD981FFC21DF}" presName="parentText" presStyleLbl="node1" presStyleIdx="0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B9524-8396-4EB8-A1E6-5EC85F65F46A}" type="pres">
      <dgm:prSet presAssocID="{E4F65426-713D-418B-99C9-AD981FFC21DF}" presName="descendantText" presStyleLbl="alignAccFollowNode1" presStyleIdx="0" presStyleCnt="9" custLinFactNeighborX="169" custLinFactNeighborY="-2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EB3F0-C975-4457-9296-5CCB1AF28561}" type="pres">
      <dgm:prSet presAssocID="{2C49AA2B-7BC0-4FD9-B7E1-DD97A5D5A6B8}" presName="sp" presStyleCnt="0"/>
      <dgm:spPr/>
      <dgm:t>
        <a:bodyPr/>
        <a:lstStyle/>
        <a:p>
          <a:endParaRPr lang="ru-RU"/>
        </a:p>
      </dgm:t>
    </dgm:pt>
    <dgm:pt modelId="{6318533A-6874-434B-9862-0942E80F2784}" type="pres">
      <dgm:prSet presAssocID="{DD390C72-3314-4650-AF3E-07C9CCD4BF9B}" presName="linNode" presStyleCnt="0"/>
      <dgm:spPr/>
      <dgm:t>
        <a:bodyPr/>
        <a:lstStyle/>
        <a:p>
          <a:endParaRPr lang="ru-RU"/>
        </a:p>
      </dgm:t>
    </dgm:pt>
    <dgm:pt modelId="{DCAB2871-E688-4161-9560-18E7BE8EEE45}" type="pres">
      <dgm:prSet presAssocID="{DD390C72-3314-4650-AF3E-07C9CCD4BF9B}" presName="parentText" presStyleLbl="node1" presStyleIdx="1" presStyleCnt="9" custScaleX="89702" custScaleY="98239" custLinFactNeighborX="271" custLinFactNeighborY="36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C098C-6C3B-471B-A9A4-2ED5CFDA94F2}" type="pres">
      <dgm:prSet presAssocID="{DD390C72-3314-4650-AF3E-07C9CCD4BF9B}" presName="descendantText" presStyleLbl="alignAccFollowNode1" presStyleIdx="1" presStyleCnt="9" custScaleY="107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CD8CD-5355-4D53-83DF-58BC9C258511}" type="pres">
      <dgm:prSet presAssocID="{C711B3AD-A80B-4DCE-A0A3-66D18F025DB6}" presName="sp" presStyleCnt="0"/>
      <dgm:spPr/>
      <dgm:t>
        <a:bodyPr/>
        <a:lstStyle/>
        <a:p>
          <a:endParaRPr lang="ru-RU"/>
        </a:p>
      </dgm:t>
    </dgm:pt>
    <dgm:pt modelId="{EB999C73-9ED1-485F-9045-8483D08E6EBC}" type="pres">
      <dgm:prSet presAssocID="{B28816D3-7C41-4D6A-A3D9-109C2D4892F1}" presName="linNode" presStyleCnt="0"/>
      <dgm:spPr/>
      <dgm:t>
        <a:bodyPr/>
        <a:lstStyle/>
        <a:p>
          <a:endParaRPr lang="ru-RU"/>
        </a:p>
      </dgm:t>
    </dgm:pt>
    <dgm:pt modelId="{3E5E57C7-E702-437F-912D-177349E8E199}" type="pres">
      <dgm:prSet presAssocID="{B28816D3-7C41-4D6A-A3D9-109C2D4892F1}" presName="parentText" presStyleLbl="node1" presStyleIdx="2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897CC-C21E-4F14-B52E-4F4EF95D9312}" type="pres">
      <dgm:prSet presAssocID="{B28816D3-7C41-4D6A-A3D9-109C2D4892F1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6EA9C-DCBD-46E9-9116-6972324E1023}" type="pres">
      <dgm:prSet presAssocID="{A78B85F2-4FB6-4081-9F73-D6C3C8D942B7}" presName="sp" presStyleCnt="0"/>
      <dgm:spPr/>
      <dgm:t>
        <a:bodyPr/>
        <a:lstStyle/>
        <a:p>
          <a:endParaRPr lang="ru-RU"/>
        </a:p>
      </dgm:t>
    </dgm:pt>
    <dgm:pt modelId="{9F954329-C13F-4BF5-A230-D36952554E4D}" type="pres">
      <dgm:prSet presAssocID="{C1CED565-284D-4D4D-A1FB-0A74740128E2}" presName="linNode" presStyleCnt="0"/>
      <dgm:spPr/>
      <dgm:t>
        <a:bodyPr/>
        <a:lstStyle/>
        <a:p>
          <a:endParaRPr lang="ru-RU"/>
        </a:p>
      </dgm:t>
    </dgm:pt>
    <dgm:pt modelId="{5C911FF8-9D3F-4891-8CD1-FA7EC8442624}" type="pres">
      <dgm:prSet presAssocID="{C1CED565-284D-4D4D-A1FB-0A74740128E2}" presName="parentText" presStyleLbl="node1" presStyleIdx="3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6D6D8-FD41-43E0-976D-6287E16C5CB8}" type="pres">
      <dgm:prSet presAssocID="{C1CED565-284D-4D4D-A1FB-0A74740128E2}" presName="descendantText" presStyleLbl="alignAccFollowNode1" presStyleIdx="3" presStyleCnt="9" custScaleY="140494" custLinFactNeighborX="27" custLinFactNeighborY="-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A638B-3DC5-4C43-A3F6-B15BC0251BF1}" type="pres">
      <dgm:prSet presAssocID="{871DF38B-8E1B-440E-B2A1-A4C3FEE2F559}" presName="sp" presStyleCnt="0"/>
      <dgm:spPr/>
      <dgm:t>
        <a:bodyPr/>
        <a:lstStyle/>
        <a:p>
          <a:endParaRPr lang="ru-RU"/>
        </a:p>
      </dgm:t>
    </dgm:pt>
    <dgm:pt modelId="{492E2AF7-C26D-4007-8199-42E0FEC0F1B2}" type="pres">
      <dgm:prSet presAssocID="{55E4262F-3DDF-4534-AEDB-6DAE9758B79A}" presName="linNode" presStyleCnt="0"/>
      <dgm:spPr/>
      <dgm:t>
        <a:bodyPr/>
        <a:lstStyle/>
        <a:p>
          <a:endParaRPr lang="ru-RU"/>
        </a:p>
      </dgm:t>
    </dgm:pt>
    <dgm:pt modelId="{B4A73588-2AA2-4F1D-AC77-1CA11B5F17D5}" type="pres">
      <dgm:prSet presAssocID="{55E4262F-3DDF-4534-AEDB-6DAE9758B79A}" presName="parentText" presStyleLbl="node1" presStyleIdx="4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66B8F-DF51-4ED3-AFBD-B9D59FB00E6B}" type="pres">
      <dgm:prSet presAssocID="{55E4262F-3DDF-4534-AEDB-6DAE9758B79A}" presName="descendantText" presStyleLbl="alignAccFollowNode1" presStyleIdx="4" presStyleCnt="9" custLinFactNeighborX="1113" custLinFactNeighborY="-6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53B6A-F1E2-4063-91A6-261835E52B82}" type="pres">
      <dgm:prSet presAssocID="{CEF73AC6-3C30-4695-8358-134509A16DAF}" presName="sp" presStyleCnt="0"/>
      <dgm:spPr/>
      <dgm:t>
        <a:bodyPr/>
        <a:lstStyle/>
        <a:p>
          <a:endParaRPr lang="ru-RU"/>
        </a:p>
      </dgm:t>
    </dgm:pt>
    <dgm:pt modelId="{C3886218-7964-42BB-913F-B9AB6C548C9B}" type="pres">
      <dgm:prSet presAssocID="{B94E2C1C-9458-4C6F-A958-4E591CAE879B}" presName="linNode" presStyleCnt="0"/>
      <dgm:spPr/>
      <dgm:t>
        <a:bodyPr/>
        <a:lstStyle/>
        <a:p>
          <a:endParaRPr lang="ru-RU"/>
        </a:p>
      </dgm:t>
    </dgm:pt>
    <dgm:pt modelId="{75DA7246-B809-44B2-B781-AC0FF1A8C536}" type="pres">
      <dgm:prSet presAssocID="{B94E2C1C-9458-4C6F-A958-4E591CAE879B}" presName="parentText" presStyleLbl="node1" presStyleIdx="5" presStyleCnt="9" custScaleX="89702" custScaleY="913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13DC2-38A2-4CD0-A698-222D53D563FD}" type="pres">
      <dgm:prSet presAssocID="{B94E2C1C-9458-4C6F-A958-4E591CAE879B}" presName="descendantText" presStyleLbl="alignAccFollowNode1" presStyleIdx="5" presStyleCnt="9" custScaleY="84492" custLinFactNeighborX="1113" custLinFactNeighborY="-16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AAD4D-279B-401B-AF09-48C357AC92C8}" type="pres">
      <dgm:prSet presAssocID="{70B5BF0D-D3E0-4F8D-9230-67ECF1068302}" presName="sp" presStyleCnt="0"/>
      <dgm:spPr/>
      <dgm:t>
        <a:bodyPr/>
        <a:lstStyle/>
        <a:p>
          <a:endParaRPr lang="ru-RU"/>
        </a:p>
      </dgm:t>
    </dgm:pt>
    <dgm:pt modelId="{0531261A-3F39-4565-BEA9-4AA563C581AB}" type="pres">
      <dgm:prSet presAssocID="{8044D087-2573-465B-943F-0F1A7496AD64}" presName="linNode" presStyleCnt="0"/>
      <dgm:spPr/>
      <dgm:t>
        <a:bodyPr/>
        <a:lstStyle/>
        <a:p>
          <a:endParaRPr lang="ru-RU"/>
        </a:p>
      </dgm:t>
    </dgm:pt>
    <dgm:pt modelId="{6160ADFF-D475-44CF-920B-B7150A7FA825}" type="pres">
      <dgm:prSet presAssocID="{8044D087-2573-465B-943F-0F1A7496AD64}" presName="parentText" presStyleLbl="node1" presStyleIdx="6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5E306-2823-4172-9AA6-525B7809D1B4}" type="pres">
      <dgm:prSet presAssocID="{8044D087-2573-465B-943F-0F1A7496AD64}" presName="descendantText" presStyleLbl="alignAccFollowNode1" presStyleIdx="6" presStyleCnt="9" custScaleY="147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CBEAE-3EA9-4E48-B5BF-40F5A4570F39}" type="pres">
      <dgm:prSet presAssocID="{356EB958-0E68-444D-87BC-42A200F069A8}" presName="sp" presStyleCnt="0"/>
      <dgm:spPr/>
      <dgm:t>
        <a:bodyPr/>
        <a:lstStyle/>
        <a:p>
          <a:endParaRPr lang="ru-RU"/>
        </a:p>
      </dgm:t>
    </dgm:pt>
    <dgm:pt modelId="{3393C95F-1B63-46CD-87DE-2C468AF45ED5}" type="pres">
      <dgm:prSet presAssocID="{3FD87773-B17F-41A2-87EE-677C7F180303}" presName="linNode" presStyleCnt="0"/>
      <dgm:spPr/>
      <dgm:t>
        <a:bodyPr/>
        <a:lstStyle/>
        <a:p>
          <a:endParaRPr lang="ru-RU"/>
        </a:p>
      </dgm:t>
    </dgm:pt>
    <dgm:pt modelId="{58A35B78-636C-4E7C-9C79-9C124CAEB15E}" type="pres">
      <dgm:prSet presAssocID="{3FD87773-B17F-41A2-87EE-677C7F180303}" presName="parentText" presStyleLbl="node1" presStyleIdx="7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32262-5004-4DD1-93B8-1CF2A14B7AB5}" type="pres">
      <dgm:prSet presAssocID="{3FD87773-B17F-41A2-87EE-677C7F180303}" presName="descendantText" presStyleLbl="alignAccFollowNode1" presStyleIdx="7" presStyleCnt="9" custLinFactNeighborX="-1145" custLinFactNeighborY="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36615-C27E-4A22-ADD5-F975505D87CD}" type="pres">
      <dgm:prSet presAssocID="{0DE57A29-E57E-4629-AF8C-362FA6060396}" presName="sp" presStyleCnt="0"/>
      <dgm:spPr/>
      <dgm:t>
        <a:bodyPr/>
        <a:lstStyle/>
        <a:p>
          <a:endParaRPr lang="ru-RU"/>
        </a:p>
      </dgm:t>
    </dgm:pt>
    <dgm:pt modelId="{7DEC1485-9277-4F48-B6CC-663C7D7AD7D5}" type="pres">
      <dgm:prSet presAssocID="{E135869C-0C6A-4B33-9FA7-A903AE376BA5}" presName="linNode" presStyleCnt="0"/>
      <dgm:spPr/>
      <dgm:t>
        <a:bodyPr/>
        <a:lstStyle/>
        <a:p>
          <a:endParaRPr lang="ru-RU"/>
        </a:p>
      </dgm:t>
    </dgm:pt>
    <dgm:pt modelId="{D0E2870E-B63F-409B-9CA6-DFDE689D53FF}" type="pres">
      <dgm:prSet presAssocID="{E135869C-0C6A-4B33-9FA7-A903AE376BA5}" presName="parentText" presStyleLbl="node1" presStyleIdx="8" presStyleCnt="9" custScaleX="89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B92F44-01C2-4710-813D-1066A11B2A6D}" type="pres">
      <dgm:prSet presAssocID="{E135869C-0C6A-4B33-9FA7-A903AE376BA5}" presName="descendantText" presStyleLbl="alignAccFollowNode1" presStyleIdx="8" presStyleCnt="9" custScaleY="124312" custLinFactNeighborX="1113" custLinFactNeighborY="3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6C0D9C-6407-49CA-9F77-02CF99839FF8}" type="presOf" srcId="{1C21AA38-C539-4BAD-AD50-E13D81060060}" destId="{A54897CC-C21E-4F14-B52E-4F4EF95D9312}" srcOrd="0" destOrd="0" presId="urn:microsoft.com/office/officeart/2005/8/layout/vList5"/>
    <dgm:cxn modelId="{2AA1753D-D33E-4DFA-83A1-9D34208F0EE1}" type="presOf" srcId="{E135869C-0C6A-4B33-9FA7-A903AE376BA5}" destId="{D0E2870E-B63F-409B-9CA6-DFDE689D53FF}" srcOrd="0" destOrd="0" presId="urn:microsoft.com/office/officeart/2005/8/layout/vList5"/>
    <dgm:cxn modelId="{D11A1C9D-0D68-4C49-9D61-3B74D6BB61B1}" srcId="{C1CED565-284D-4D4D-A1FB-0A74740128E2}" destId="{C171DF21-BADA-4E5A-BE7A-5386A39A1BE2}" srcOrd="3" destOrd="0" parTransId="{36B35A16-30D9-4445-A1A8-9AFCC3B6C92B}" sibTransId="{3AD4C375-C0D1-4E3C-B33D-D227BCE25779}"/>
    <dgm:cxn modelId="{CA34EDB3-5518-44F1-9C64-01ABDB12EA4E}" srcId="{141FD996-69AD-4347-BDD9-4C28C4657702}" destId="{DD390C72-3314-4650-AF3E-07C9CCD4BF9B}" srcOrd="1" destOrd="0" parTransId="{573CD000-3E29-47ED-AB47-1DFE327431D8}" sibTransId="{C711B3AD-A80B-4DCE-A0A3-66D18F025DB6}"/>
    <dgm:cxn modelId="{3B10EB52-2168-4481-A25C-4C549F448FAE}" type="presOf" srcId="{B94E2C1C-9458-4C6F-A958-4E591CAE879B}" destId="{75DA7246-B809-44B2-B781-AC0FF1A8C536}" srcOrd="0" destOrd="0" presId="urn:microsoft.com/office/officeart/2005/8/layout/vList5"/>
    <dgm:cxn modelId="{3B2016AE-8B1D-444B-BD7F-05843335BBA1}" type="presOf" srcId="{DD390C72-3314-4650-AF3E-07C9CCD4BF9B}" destId="{DCAB2871-E688-4161-9560-18E7BE8EEE45}" srcOrd="0" destOrd="0" presId="urn:microsoft.com/office/officeart/2005/8/layout/vList5"/>
    <dgm:cxn modelId="{A1F959CE-7A01-4521-A917-1E2FBBF4C060}" type="presOf" srcId="{AF243E02-45CD-4AB4-935D-3E0C46095B1E}" destId="{EE76D6D8-FD41-43E0-976D-6287E16C5CB8}" srcOrd="0" destOrd="1" presId="urn:microsoft.com/office/officeart/2005/8/layout/vList5"/>
    <dgm:cxn modelId="{15C74E77-63C9-449E-B013-DB5262B61321}" srcId="{55E4262F-3DDF-4534-AEDB-6DAE9758B79A}" destId="{8F75336B-695F-47E7-9181-1D057BF3F49B}" srcOrd="0" destOrd="0" parTransId="{AD774510-66C5-4FA8-B79E-27F57A5FED97}" sibTransId="{BF8FDD3A-C682-4A26-A098-C546A2111E67}"/>
    <dgm:cxn modelId="{906A13CA-6DCC-41C3-B9DC-F60B6F836124}" srcId="{B94E2C1C-9458-4C6F-A958-4E591CAE879B}" destId="{1993667C-808B-4B28-994D-AE03892DB3E7}" srcOrd="0" destOrd="0" parTransId="{42B19BB1-2052-436C-9841-7C14E073C1E1}" sibTransId="{71498B36-BF8B-4A52-942E-7CDD151F843B}"/>
    <dgm:cxn modelId="{3FC82465-FA10-4B9E-9976-ABC6B36CAEBF}" srcId="{C1CED565-284D-4D4D-A1FB-0A74740128E2}" destId="{EACF2A5B-D5D9-4F9D-B957-E70050EE3867}" srcOrd="0" destOrd="0" parTransId="{18A5D781-1785-4921-B768-CE79873E4064}" sibTransId="{D1CF7D70-465D-4E37-9566-EBD2FD0D2CC7}"/>
    <dgm:cxn modelId="{F063CF10-E41E-4264-8883-56FF2BD6614C}" srcId="{C1CED565-284D-4D4D-A1FB-0A74740128E2}" destId="{AF243E02-45CD-4AB4-935D-3E0C46095B1E}" srcOrd="1" destOrd="0" parTransId="{8E99D830-3D41-4D3D-985C-EB3C55BA1359}" sibTransId="{6D48C2DC-A5FF-4E81-AC6A-CD8C79EC9214}"/>
    <dgm:cxn modelId="{50F33DF6-C896-4842-91BD-8AA7AEC8F480}" srcId="{8044D087-2573-465B-943F-0F1A7496AD64}" destId="{8E231C6A-35D9-4323-816D-D36ED2C44C39}" srcOrd="0" destOrd="0" parTransId="{1097AEA7-7E66-4B25-B33E-FEEBB9E918C4}" sibTransId="{C688AD2D-5120-4714-9487-D110C7619838}"/>
    <dgm:cxn modelId="{4FB07D11-2CFC-4C05-9879-F3FF6DFF5387}" type="presOf" srcId="{C171DF21-BADA-4E5A-BE7A-5386A39A1BE2}" destId="{EE76D6D8-FD41-43E0-976D-6287E16C5CB8}" srcOrd="0" destOrd="3" presId="urn:microsoft.com/office/officeart/2005/8/layout/vList5"/>
    <dgm:cxn modelId="{A5891F4B-027A-4137-AE39-86EC0F3036ED}" srcId="{DD390C72-3314-4650-AF3E-07C9CCD4BF9B}" destId="{7C7EC40A-8482-4F1E-833D-980A3088FCCC}" srcOrd="0" destOrd="0" parTransId="{A71F55D6-563E-4C23-9BEE-08250DDA7518}" sibTransId="{E1D6659E-85AA-4A15-A57F-E871667AC1CA}"/>
    <dgm:cxn modelId="{0B4AA6B7-FC0D-49ED-AF75-546BC73C43E9}" type="presOf" srcId="{B28816D3-7C41-4D6A-A3D9-109C2D4892F1}" destId="{3E5E57C7-E702-437F-912D-177349E8E199}" srcOrd="0" destOrd="0" presId="urn:microsoft.com/office/officeart/2005/8/layout/vList5"/>
    <dgm:cxn modelId="{4078A3BD-A4F2-4FC5-A0E0-67B185F53711}" srcId="{141FD996-69AD-4347-BDD9-4C28C4657702}" destId="{3FD87773-B17F-41A2-87EE-677C7F180303}" srcOrd="7" destOrd="0" parTransId="{FD3EC1F1-D7BC-4975-B5CC-10175EC76586}" sibTransId="{0DE57A29-E57E-4629-AF8C-362FA6060396}"/>
    <dgm:cxn modelId="{DA1241A7-622D-43C4-B51F-A1D9FC0C1B55}" type="presOf" srcId="{141FD996-69AD-4347-BDD9-4C28C4657702}" destId="{685683B1-06A5-499E-B11D-ACF56B80753A}" srcOrd="0" destOrd="0" presId="urn:microsoft.com/office/officeart/2005/8/layout/vList5"/>
    <dgm:cxn modelId="{57E3C5DD-7965-4E19-BEB2-E63A24C01046}" type="presOf" srcId="{27BB1A73-30E5-4321-A931-3BB0D38DC2B3}" destId="{47032262-5004-4DD1-93B8-1CF2A14B7AB5}" srcOrd="0" destOrd="1" presId="urn:microsoft.com/office/officeart/2005/8/layout/vList5"/>
    <dgm:cxn modelId="{A5DB8E33-C8C4-428A-9121-5F415D4F4E0A}" type="presOf" srcId="{90F4A9AE-498F-41EB-B7B5-61FAC2D7249C}" destId="{4DB92F44-01C2-4710-813D-1066A11B2A6D}" srcOrd="0" destOrd="0" presId="urn:microsoft.com/office/officeart/2005/8/layout/vList5"/>
    <dgm:cxn modelId="{025B9FDF-ED82-42AC-BE2B-56054A16A515}" type="presOf" srcId="{EACF2A5B-D5D9-4F9D-B957-E70050EE3867}" destId="{EE76D6D8-FD41-43E0-976D-6287E16C5CB8}" srcOrd="0" destOrd="0" presId="urn:microsoft.com/office/officeart/2005/8/layout/vList5"/>
    <dgm:cxn modelId="{6000C5BC-9FC2-4CDB-BC98-B6DE45B85D8F}" type="presOf" srcId="{8F75336B-695F-47E7-9181-1D057BF3F49B}" destId="{B2D66B8F-DF51-4ED3-AFBD-B9D59FB00E6B}" srcOrd="0" destOrd="0" presId="urn:microsoft.com/office/officeart/2005/8/layout/vList5"/>
    <dgm:cxn modelId="{D379448B-5838-4A14-ABE3-D182EF24A2C5}" type="presOf" srcId="{E4F65426-713D-418B-99C9-AD981FFC21DF}" destId="{9D468A5D-3DA8-4B17-AF00-E57A564CA326}" srcOrd="0" destOrd="0" presId="urn:microsoft.com/office/officeart/2005/8/layout/vList5"/>
    <dgm:cxn modelId="{9164CCF3-4FB8-41DC-BAD8-C4B32DBCD83C}" srcId="{B28816D3-7C41-4D6A-A3D9-109C2D4892F1}" destId="{1C21AA38-C539-4BAD-AD50-E13D81060060}" srcOrd="0" destOrd="0" parTransId="{F49734EC-6E97-40C6-80A8-92F28ADAA114}" sibTransId="{6B7D3B70-0AB7-4310-BBBE-9CC8257C3400}"/>
    <dgm:cxn modelId="{6A5C1ADE-FDD1-4D28-937D-55AAD42622BA}" srcId="{141FD996-69AD-4347-BDD9-4C28C4657702}" destId="{C1CED565-284D-4D4D-A1FB-0A74740128E2}" srcOrd="3" destOrd="0" parTransId="{E6E8FBDF-1D32-438D-875A-D387567DD33C}" sibTransId="{871DF38B-8E1B-440E-B2A1-A4C3FEE2F559}"/>
    <dgm:cxn modelId="{44F780FD-9BD5-4A74-9DBF-542CEEE336A6}" type="presOf" srcId="{C0C61106-F9F4-43DC-BCE1-FD8CFF7B17B2}" destId="{47032262-5004-4DD1-93B8-1CF2A14B7AB5}" srcOrd="0" destOrd="0" presId="urn:microsoft.com/office/officeart/2005/8/layout/vList5"/>
    <dgm:cxn modelId="{59B03185-A15F-4603-9572-A76ED9AB6E66}" srcId="{141FD996-69AD-4347-BDD9-4C28C4657702}" destId="{B94E2C1C-9458-4C6F-A958-4E591CAE879B}" srcOrd="5" destOrd="0" parTransId="{B0FBD1F1-F55D-422C-8010-C8BF64E1B152}" sibTransId="{70B5BF0D-D3E0-4F8D-9230-67ECF1068302}"/>
    <dgm:cxn modelId="{A3AB1F21-C24D-44AF-8DE6-D12108EBB0D7}" srcId="{141FD996-69AD-4347-BDD9-4C28C4657702}" destId="{55E4262F-3DDF-4534-AEDB-6DAE9758B79A}" srcOrd="4" destOrd="0" parTransId="{B23AA1D1-6B79-4385-BA95-61B0CDBA5F16}" sibTransId="{CEF73AC6-3C30-4695-8358-134509A16DAF}"/>
    <dgm:cxn modelId="{1249348D-2130-41F4-ACA7-2B1A5EA96151}" type="presOf" srcId="{7C7EC40A-8482-4F1E-833D-980A3088FCCC}" destId="{F97C098C-6C3B-471B-A9A4-2ED5CFDA94F2}" srcOrd="0" destOrd="0" presId="urn:microsoft.com/office/officeart/2005/8/layout/vList5"/>
    <dgm:cxn modelId="{175E9E34-41E7-4080-A982-449E5E409EDF}" srcId="{141FD996-69AD-4347-BDD9-4C28C4657702}" destId="{8044D087-2573-465B-943F-0F1A7496AD64}" srcOrd="6" destOrd="0" parTransId="{A41D1814-8F2D-46FB-A072-462437F1941F}" sibTransId="{356EB958-0E68-444D-87BC-42A200F069A8}"/>
    <dgm:cxn modelId="{5DC4856C-2A0D-4E3F-B0F1-F69998F739C3}" type="presOf" srcId="{8E231C6A-35D9-4323-816D-D36ED2C44C39}" destId="{60B5E306-2823-4172-9AA6-525B7809D1B4}" srcOrd="0" destOrd="0" presId="urn:microsoft.com/office/officeart/2005/8/layout/vList5"/>
    <dgm:cxn modelId="{437AF260-102F-4EC7-B979-FFCBC473FF8E}" srcId="{141FD996-69AD-4347-BDD9-4C28C4657702}" destId="{E135869C-0C6A-4B33-9FA7-A903AE376BA5}" srcOrd="8" destOrd="0" parTransId="{668734E3-DFCD-49D3-8AE9-F0B0A6E78C02}" sibTransId="{0C1EC2AF-95C7-4954-9514-22D8BBC770C9}"/>
    <dgm:cxn modelId="{B6F2ED8A-2CBC-43AC-96ED-4834C3C0E0FB}" srcId="{141FD996-69AD-4347-BDD9-4C28C4657702}" destId="{E4F65426-713D-418B-99C9-AD981FFC21DF}" srcOrd="0" destOrd="0" parTransId="{896F0C08-E714-4F79-9363-53004E1000CE}" sibTransId="{2C49AA2B-7BC0-4FD9-B7E1-DD97A5D5A6B8}"/>
    <dgm:cxn modelId="{2C2ED3A1-D5FD-4FE3-AB94-FA8C10B6C977}" type="presOf" srcId="{8044D087-2573-465B-943F-0F1A7496AD64}" destId="{6160ADFF-D475-44CF-920B-B7150A7FA825}" srcOrd="0" destOrd="0" presId="urn:microsoft.com/office/officeart/2005/8/layout/vList5"/>
    <dgm:cxn modelId="{34853DC3-1C73-4B27-BD6B-1185A1EAE1FC}" srcId="{141FD996-69AD-4347-BDD9-4C28C4657702}" destId="{B28816D3-7C41-4D6A-A3D9-109C2D4892F1}" srcOrd="2" destOrd="0" parTransId="{0B2B7168-A36C-46C2-BB0B-5D1F83FA9FEC}" sibTransId="{A78B85F2-4FB6-4081-9F73-D6C3C8D942B7}"/>
    <dgm:cxn modelId="{B5656399-4785-46F3-B56C-EDDBF51BF5BC}" type="presOf" srcId="{3C01E579-54C1-4E95-B12D-E32C3C28876D}" destId="{79DB9524-8396-4EB8-A1E6-5EC85F65F46A}" srcOrd="0" destOrd="0" presId="urn:microsoft.com/office/officeart/2005/8/layout/vList5"/>
    <dgm:cxn modelId="{4831B0F6-8420-422A-9E8A-8EEC74166597}" srcId="{E4F65426-713D-418B-99C9-AD981FFC21DF}" destId="{3C01E579-54C1-4E95-B12D-E32C3C28876D}" srcOrd="0" destOrd="0" parTransId="{0A6FBC5E-1177-461E-A5D7-1AD7BFE3DFD0}" sibTransId="{2B92FEAC-A62D-45EE-9058-E6071C3F4B81}"/>
    <dgm:cxn modelId="{37BADAF4-4CE9-4541-80B0-A2937FF347D3}" srcId="{E135869C-0C6A-4B33-9FA7-A903AE376BA5}" destId="{90F4A9AE-498F-41EB-B7B5-61FAC2D7249C}" srcOrd="0" destOrd="0" parTransId="{6BA93E47-8C01-41B9-A1E0-2ADAB3104C62}" sibTransId="{ED2583A3-D284-42A3-9B88-39E737F0F97A}"/>
    <dgm:cxn modelId="{5DDCAFD7-9661-43E2-AAC5-B198F228658D}" srcId="{3FD87773-B17F-41A2-87EE-677C7F180303}" destId="{C0C61106-F9F4-43DC-BCE1-FD8CFF7B17B2}" srcOrd="0" destOrd="0" parTransId="{4776AA62-5B6A-487B-B8BE-6EEE807E6C2C}" sibTransId="{2AC278BE-B747-46E7-A235-D459EEED3F25}"/>
    <dgm:cxn modelId="{B837D0C7-4282-4F9F-BABD-7C1852E2F2D4}" type="presOf" srcId="{C1CED565-284D-4D4D-A1FB-0A74740128E2}" destId="{5C911FF8-9D3F-4891-8CD1-FA7EC8442624}" srcOrd="0" destOrd="0" presId="urn:microsoft.com/office/officeart/2005/8/layout/vList5"/>
    <dgm:cxn modelId="{FD62E87E-44FF-46BE-9AA9-ADAD61D9BB75}" type="presOf" srcId="{1993667C-808B-4B28-994D-AE03892DB3E7}" destId="{16213DC2-38A2-4CD0-A698-222D53D563FD}" srcOrd="0" destOrd="0" presId="urn:microsoft.com/office/officeart/2005/8/layout/vList5"/>
    <dgm:cxn modelId="{34476B6D-05A9-474C-B2BD-328ADA5A2A76}" type="presOf" srcId="{3FD87773-B17F-41A2-87EE-677C7F180303}" destId="{58A35B78-636C-4E7C-9C79-9C124CAEB15E}" srcOrd="0" destOrd="0" presId="urn:microsoft.com/office/officeart/2005/8/layout/vList5"/>
    <dgm:cxn modelId="{4AB0C117-22E3-46C2-94C3-B752A4F3A32A}" type="presOf" srcId="{7B3536FA-C7E0-4D9B-B7A2-1CE254211D35}" destId="{EE76D6D8-FD41-43E0-976D-6287E16C5CB8}" srcOrd="0" destOrd="2" presId="urn:microsoft.com/office/officeart/2005/8/layout/vList5"/>
    <dgm:cxn modelId="{92F48360-E6F7-4CBC-8D44-B506B9E89C78}" type="presOf" srcId="{55E4262F-3DDF-4534-AEDB-6DAE9758B79A}" destId="{B4A73588-2AA2-4F1D-AC77-1CA11B5F17D5}" srcOrd="0" destOrd="0" presId="urn:microsoft.com/office/officeart/2005/8/layout/vList5"/>
    <dgm:cxn modelId="{BDCB8668-8403-4486-9E88-0B72012F205C}" srcId="{C1CED565-284D-4D4D-A1FB-0A74740128E2}" destId="{7B3536FA-C7E0-4D9B-B7A2-1CE254211D35}" srcOrd="2" destOrd="0" parTransId="{5AB256F2-1C22-44F6-BC2B-B148C013D0F7}" sibTransId="{9F18708C-D930-4D92-8510-DD025F25E009}"/>
    <dgm:cxn modelId="{D7DB848B-F25C-4A7B-BFF0-75A6C7EF216E}" srcId="{3FD87773-B17F-41A2-87EE-677C7F180303}" destId="{27BB1A73-30E5-4321-A931-3BB0D38DC2B3}" srcOrd="1" destOrd="0" parTransId="{7799C0A8-4D02-4FE1-8166-EA8419235D57}" sibTransId="{C6A6E702-13DB-4234-A0BE-65528203A70B}"/>
    <dgm:cxn modelId="{40CB13F3-0A92-4EA4-816D-D9B35E5DE60A}" type="presParOf" srcId="{685683B1-06A5-499E-B11D-ACF56B80753A}" destId="{C89B315F-55C0-4692-BAEE-00D4C35EFF9E}" srcOrd="0" destOrd="0" presId="urn:microsoft.com/office/officeart/2005/8/layout/vList5"/>
    <dgm:cxn modelId="{C4171B97-2530-4CCD-B1A8-C204569558B9}" type="presParOf" srcId="{C89B315F-55C0-4692-BAEE-00D4C35EFF9E}" destId="{9D468A5D-3DA8-4B17-AF00-E57A564CA326}" srcOrd="0" destOrd="0" presId="urn:microsoft.com/office/officeart/2005/8/layout/vList5"/>
    <dgm:cxn modelId="{A7EB0AE7-3D66-4CAC-9E21-6D543720B4F2}" type="presParOf" srcId="{C89B315F-55C0-4692-BAEE-00D4C35EFF9E}" destId="{79DB9524-8396-4EB8-A1E6-5EC85F65F46A}" srcOrd="1" destOrd="0" presId="urn:microsoft.com/office/officeart/2005/8/layout/vList5"/>
    <dgm:cxn modelId="{012D3F09-5FA5-43C5-9563-21A44D5FBD65}" type="presParOf" srcId="{685683B1-06A5-499E-B11D-ACF56B80753A}" destId="{E1FEB3F0-C975-4457-9296-5CCB1AF28561}" srcOrd="1" destOrd="0" presId="urn:microsoft.com/office/officeart/2005/8/layout/vList5"/>
    <dgm:cxn modelId="{FD082914-6369-4418-8BF0-5AE73898DC69}" type="presParOf" srcId="{685683B1-06A5-499E-B11D-ACF56B80753A}" destId="{6318533A-6874-434B-9862-0942E80F2784}" srcOrd="2" destOrd="0" presId="urn:microsoft.com/office/officeart/2005/8/layout/vList5"/>
    <dgm:cxn modelId="{A6FC1104-84FE-423E-A178-E62BE47E7C1E}" type="presParOf" srcId="{6318533A-6874-434B-9862-0942E80F2784}" destId="{DCAB2871-E688-4161-9560-18E7BE8EEE45}" srcOrd="0" destOrd="0" presId="urn:microsoft.com/office/officeart/2005/8/layout/vList5"/>
    <dgm:cxn modelId="{F413C5F3-9A33-4F61-8983-8D26AE5B9DE9}" type="presParOf" srcId="{6318533A-6874-434B-9862-0942E80F2784}" destId="{F97C098C-6C3B-471B-A9A4-2ED5CFDA94F2}" srcOrd="1" destOrd="0" presId="urn:microsoft.com/office/officeart/2005/8/layout/vList5"/>
    <dgm:cxn modelId="{C0ED6646-F428-434F-BA1C-183E3116C8E9}" type="presParOf" srcId="{685683B1-06A5-499E-B11D-ACF56B80753A}" destId="{492CD8CD-5355-4D53-83DF-58BC9C258511}" srcOrd="3" destOrd="0" presId="urn:microsoft.com/office/officeart/2005/8/layout/vList5"/>
    <dgm:cxn modelId="{78911DFF-64CD-41D1-B904-8C3F9756D057}" type="presParOf" srcId="{685683B1-06A5-499E-B11D-ACF56B80753A}" destId="{EB999C73-9ED1-485F-9045-8483D08E6EBC}" srcOrd="4" destOrd="0" presId="urn:microsoft.com/office/officeart/2005/8/layout/vList5"/>
    <dgm:cxn modelId="{ADAA9AAE-AA09-474C-9188-1910B6525C7C}" type="presParOf" srcId="{EB999C73-9ED1-485F-9045-8483D08E6EBC}" destId="{3E5E57C7-E702-437F-912D-177349E8E199}" srcOrd="0" destOrd="0" presId="urn:microsoft.com/office/officeart/2005/8/layout/vList5"/>
    <dgm:cxn modelId="{84529625-FE1C-495D-B6E8-290B1A2A5242}" type="presParOf" srcId="{EB999C73-9ED1-485F-9045-8483D08E6EBC}" destId="{A54897CC-C21E-4F14-B52E-4F4EF95D9312}" srcOrd="1" destOrd="0" presId="urn:microsoft.com/office/officeart/2005/8/layout/vList5"/>
    <dgm:cxn modelId="{38A2312F-50A0-4CF6-B037-85F33D2DC310}" type="presParOf" srcId="{685683B1-06A5-499E-B11D-ACF56B80753A}" destId="{5D16EA9C-DCBD-46E9-9116-6972324E1023}" srcOrd="5" destOrd="0" presId="urn:microsoft.com/office/officeart/2005/8/layout/vList5"/>
    <dgm:cxn modelId="{88FFE1A4-0E2D-49DA-9C56-0439DCEDA128}" type="presParOf" srcId="{685683B1-06A5-499E-B11D-ACF56B80753A}" destId="{9F954329-C13F-4BF5-A230-D36952554E4D}" srcOrd="6" destOrd="0" presId="urn:microsoft.com/office/officeart/2005/8/layout/vList5"/>
    <dgm:cxn modelId="{82F70F89-8CB3-449D-960A-81B5EC764211}" type="presParOf" srcId="{9F954329-C13F-4BF5-A230-D36952554E4D}" destId="{5C911FF8-9D3F-4891-8CD1-FA7EC8442624}" srcOrd="0" destOrd="0" presId="urn:microsoft.com/office/officeart/2005/8/layout/vList5"/>
    <dgm:cxn modelId="{DCD253AE-C504-4AF7-A74E-1CEF41E56097}" type="presParOf" srcId="{9F954329-C13F-4BF5-A230-D36952554E4D}" destId="{EE76D6D8-FD41-43E0-976D-6287E16C5CB8}" srcOrd="1" destOrd="0" presId="urn:microsoft.com/office/officeart/2005/8/layout/vList5"/>
    <dgm:cxn modelId="{1364C913-B2DE-4A8E-952D-A22164919FDD}" type="presParOf" srcId="{685683B1-06A5-499E-B11D-ACF56B80753A}" destId="{38AA638B-3DC5-4C43-A3F6-B15BC0251BF1}" srcOrd="7" destOrd="0" presId="urn:microsoft.com/office/officeart/2005/8/layout/vList5"/>
    <dgm:cxn modelId="{A694AF43-B4ED-4A52-8C05-591D1047E376}" type="presParOf" srcId="{685683B1-06A5-499E-B11D-ACF56B80753A}" destId="{492E2AF7-C26D-4007-8199-42E0FEC0F1B2}" srcOrd="8" destOrd="0" presId="urn:microsoft.com/office/officeart/2005/8/layout/vList5"/>
    <dgm:cxn modelId="{4A5CE6D0-1A8B-411A-BE40-123EBF28A23A}" type="presParOf" srcId="{492E2AF7-C26D-4007-8199-42E0FEC0F1B2}" destId="{B4A73588-2AA2-4F1D-AC77-1CA11B5F17D5}" srcOrd="0" destOrd="0" presId="urn:microsoft.com/office/officeart/2005/8/layout/vList5"/>
    <dgm:cxn modelId="{DF74A8A7-E7C0-4509-9B8F-CD868DAA839A}" type="presParOf" srcId="{492E2AF7-C26D-4007-8199-42E0FEC0F1B2}" destId="{B2D66B8F-DF51-4ED3-AFBD-B9D59FB00E6B}" srcOrd="1" destOrd="0" presId="urn:microsoft.com/office/officeart/2005/8/layout/vList5"/>
    <dgm:cxn modelId="{4ED24A52-9E33-40F4-ABF4-5E0E29D0147B}" type="presParOf" srcId="{685683B1-06A5-499E-B11D-ACF56B80753A}" destId="{88F53B6A-F1E2-4063-91A6-261835E52B82}" srcOrd="9" destOrd="0" presId="urn:microsoft.com/office/officeart/2005/8/layout/vList5"/>
    <dgm:cxn modelId="{5977CDC1-8A3D-4A95-9790-7671E571F957}" type="presParOf" srcId="{685683B1-06A5-499E-B11D-ACF56B80753A}" destId="{C3886218-7964-42BB-913F-B9AB6C548C9B}" srcOrd="10" destOrd="0" presId="urn:microsoft.com/office/officeart/2005/8/layout/vList5"/>
    <dgm:cxn modelId="{B0724DA5-B525-40CC-AF30-A45D3E2C9A7D}" type="presParOf" srcId="{C3886218-7964-42BB-913F-B9AB6C548C9B}" destId="{75DA7246-B809-44B2-B781-AC0FF1A8C536}" srcOrd="0" destOrd="0" presId="urn:microsoft.com/office/officeart/2005/8/layout/vList5"/>
    <dgm:cxn modelId="{2740B590-D070-4824-A254-6742514826D4}" type="presParOf" srcId="{C3886218-7964-42BB-913F-B9AB6C548C9B}" destId="{16213DC2-38A2-4CD0-A698-222D53D563FD}" srcOrd="1" destOrd="0" presId="urn:microsoft.com/office/officeart/2005/8/layout/vList5"/>
    <dgm:cxn modelId="{A3288221-3D2C-4C0D-A7E9-94FF8259877A}" type="presParOf" srcId="{685683B1-06A5-499E-B11D-ACF56B80753A}" destId="{2C1AAD4D-279B-401B-AF09-48C357AC92C8}" srcOrd="11" destOrd="0" presId="urn:microsoft.com/office/officeart/2005/8/layout/vList5"/>
    <dgm:cxn modelId="{1CDBBE55-EEF3-4FAC-94C4-6B28C4D989EC}" type="presParOf" srcId="{685683B1-06A5-499E-B11D-ACF56B80753A}" destId="{0531261A-3F39-4565-BEA9-4AA563C581AB}" srcOrd="12" destOrd="0" presId="urn:microsoft.com/office/officeart/2005/8/layout/vList5"/>
    <dgm:cxn modelId="{912C1D1C-71F7-4286-8972-55C10E3DD54A}" type="presParOf" srcId="{0531261A-3F39-4565-BEA9-4AA563C581AB}" destId="{6160ADFF-D475-44CF-920B-B7150A7FA825}" srcOrd="0" destOrd="0" presId="urn:microsoft.com/office/officeart/2005/8/layout/vList5"/>
    <dgm:cxn modelId="{8B8AAF94-428D-4181-8293-7BD094EBB230}" type="presParOf" srcId="{0531261A-3F39-4565-BEA9-4AA563C581AB}" destId="{60B5E306-2823-4172-9AA6-525B7809D1B4}" srcOrd="1" destOrd="0" presId="urn:microsoft.com/office/officeart/2005/8/layout/vList5"/>
    <dgm:cxn modelId="{FE024AB9-600E-4B2F-9CE5-C936AF6663EF}" type="presParOf" srcId="{685683B1-06A5-499E-B11D-ACF56B80753A}" destId="{32CCBEAE-3EA9-4E48-B5BF-40F5A4570F39}" srcOrd="13" destOrd="0" presId="urn:microsoft.com/office/officeart/2005/8/layout/vList5"/>
    <dgm:cxn modelId="{CAA1B103-08EA-4E2D-931F-257A5B74CA2B}" type="presParOf" srcId="{685683B1-06A5-499E-B11D-ACF56B80753A}" destId="{3393C95F-1B63-46CD-87DE-2C468AF45ED5}" srcOrd="14" destOrd="0" presId="urn:microsoft.com/office/officeart/2005/8/layout/vList5"/>
    <dgm:cxn modelId="{84FB56E1-E517-43F6-AEA6-7A242F27AC7A}" type="presParOf" srcId="{3393C95F-1B63-46CD-87DE-2C468AF45ED5}" destId="{58A35B78-636C-4E7C-9C79-9C124CAEB15E}" srcOrd="0" destOrd="0" presId="urn:microsoft.com/office/officeart/2005/8/layout/vList5"/>
    <dgm:cxn modelId="{B54F25E5-C196-4EC3-B01A-9F7CC84D9BB7}" type="presParOf" srcId="{3393C95F-1B63-46CD-87DE-2C468AF45ED5}" destId="{47032262-5004-4DD1-93B8-1CF2A14B7AB5}" srcOrd="1" destOrd="0" presId="urn:microsoft.com/office/officeart/2005/8/layout/vList5"/>
    <dgm:cxn modelId="{8133FA4D-B386-410C-AF95-5B0A8FAC0601}" type="presParOf" srcId="{685683B1-06A5-499E-B11D-ACF56B80753A}" destId="{4E236615-C27E-4A22-ADD5-F975505D87CD}" srcOrd="15" destOrd="0" presId="urn:microsoft.com/office/officeart/2005/8/layout/vList5"/>
    <dgm:cxn modelId="{06EB892F-11A2-4885-98D2-E2521E5DD0A7}" type="presParOf" srcId="{685683B1-06A5-499E-B11D-ACF56B80753A}" destId="{7DEC1485-9277-4F48-B6CC-663C7D7AD7D5}" srcOrd="16" destOrd="0" presId="urn:microsoft.com/office/officeart/2005/8/layout/vList5"/>
    <dgm:cxn modelId="{3C4D6C65-A230-4B8C-9CF2-647D8FE43104}" type="presParOf" srcId="{7DEC1485-9277-4F48-B6CC-663C7D7AD7D5}" destId="{D0E2870E-B63F-409B-9CA6-DFDE689D53FF}" srcOrd="0" destOrd="0" presId="urn:microsoft.com/office/officeart/2005/8/layout/vList5"/>
    <dgm:cxn modelId="{F2CACB91-95D5-4F73-AD38-C4BB7616C987}" type="presParOf" srcId="{7DEC1485-9277-4F48-B6CC-663C7D7AD7D5}" destId="{4DB92F44-01C2-4710-813D-1066A11B2A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B9524-8396-4EB8-A1E6-5EC85F65F46A}">
      <dsp:nvSpPr>
        <dsp:cNvPr id="0" name=""/>
        <dsp:cNvSpPr/>
      </dsp:nvSpPr>
      <dsp:spPr>
        <a:xfrm rot="5400000">
          <a:off x="5627529" y="-2548410"/>
          <a:ext cx="472863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29727" y="72475"/>
        <a:ext cx="5645386" cy="426697"/>
      </dsp:txXfrm>
    </dsp:sp>
    <dsp:sp modelId="{9D468A5D-3DA8-4B17-AF00-E57A564CA326}">
      <dsp:nvSpPr>
        <dsp:cNvPr id="0" name=""/>
        <dsp:cNvSpPr/>
      </dsp:nvSpPr>
      <dsp:spPr>
        <a:xfrm>
          <a:off x="164176" y="2148"/>
          <a:ext cx="2860161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г. Зима, Казачинско-Ленский район </a:t>
          </a:r>
          <a:endParaRPr lang="ru-RU" sz="2000" kern="1200" dirty="0"/>
        </a:p>
      </dsp:txBody>
      <dsp:txXfrm>
        <a:off x="193030" y="31002"/>
        <a:ext cx="2802453" cy="533371"/>
      </dsp:txXfrm>
    </dsp:sp>
    <dsp:sp modelId="{F97C098C-6C3B-471B-A9A4-2ED5CFDA94F2}">
      <dsp:nvSpPr>
        <dsp:cNvPr id="0" name=""/>
        <dsp:cNvSpPr/>
      </dsp:nvSpPr>
      <dsp:spPr>
        <a:xfrm rot="5400000">
          <a:off x="5604951" y="-1921117"/>
          <a:ext cx="507241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24338" y="684257"/>
        <a:ext cx="5643708" cy="457719"/>
      </dsp:txXfrm>
    </dsp:sp>
    <dsp:sp modelId="{DCAB2871-E688-4161-9560-18E7BE8EEE45}">
      <dsp:nvSpPr>
        <dsp:cNvPr id="0" name=""/>
        <dsp:cNvSpPr/>
      </dsp:nvSpPr>
      <dsp:spPr>
        <a:xfrm>
          <a:off x="179538" y="644433"/>
          <a:ext cx="2860161" cy="58067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г. Иркутск</a:t>
          </a:r>
          <a:endParaRPr lang="ru-RU" sz="2000" kern="1200" dirty="0"/>
        </a:p>
      </dsp:txBody>
      <dsp:txXfrm>
        <a:off x="207884" y="672779"/>
        <a:ext cx="2803469" cy="523978"/>
      </dsp:txXfrm>
    </dsp:sp>
    <dsp:sp modelId="{A54897CC-C21E-4F14-B52E-4F4EF95D9312}">
      <dsp:nvSpPr>
        <dsp:cNvPr id="0" name=""/>
        <dsp:cNvSpPr/>
      </dsp:nvSpPr>
      <dsp:spPr>
        <a:xfrm rot="5400000">
          <a:off x="5622140" y="-1305687"/>
          <a:ext cx="472863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24338" y="1315198"/>
        <a:ext cx="5645386" cy="426697"/>
      </dsp:txXfrm>
    </dsp:sp>
    <dsp:sp modelId="{3E5E57C7-E702-437F-912D-177349E8E199}">
      <dsp:nvSpPr>
        <dsp:cNvPr id="0" name=""/>
        <dsp:cNvSpPr/>
      </dsp:nvSpPr>
      <dsp:spPr>
        <a:xfrm>
          <a:off x="164176" y="1233007"/>
          <a:ext cx="2860161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Киренский район</a:t>
          </a:r>
          <a:endParaRPr lang="ru-RU" sz="2000" kern="1200" dirty="0"/>
        </a:p>
      </dsp:txBody>
      <dsp:txXfrm>
        <a:off x="193030" y="1261861"/>
        <a:ext cx="2802453" cy="533371"/>
      </dsp:txXfrm>
    </dsp:sp>
    <dsp:sp modelId="{EE76D6D8-FD41-43E0-976D-6287E16C5CB8}">
      <dsp:nvSpPr>
        <dsp:cNvPr id="0" name=""/>
        <dsp:cNvSpPr/>
      </dsp:nvSpPr>
      <dsp:spPr>
        <a:xfrm rot="5400000">
          <a:off x="5521698" y="-648764"/>
          <a:ext cx="664345" cy="566293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22404" y="1882961"/>
        <a:ext cx="5630503" cy="599483"/>
      </dsp:txXfrm>
    </dsp:sp>
    <dsp:sp modelId="{5C911FF8-9D3F-4891-8CD1-FA7EC8442624}">
      <dsp:nvSpPr>
        <dsp:cNvPr id="0" name=""/>
        <dsp:cNvSpPr/>
      </dsp:nvSpPr>
      <dsp:spPr>
        <a:xfrm>
          <a:off x="164176" y="1890273"/>
          <a:ext cx="2857367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Куйтунский район</a:t>
          </a:r>
          <a:endParaRPr lang="ru-RU" sz="2000" kern="1200" dirty="0"/>
        </a:p>
      </dsp:txBody>
      <dsp:txXfrm>
        <a:off x="193030" y="1919127"/>
        <a:ext cx="2799659" cy="533371"/>
      </dsp:txXfrm>
    </dsp:sp>
    <dsp:sp modelId="{B2D66B8F-DF51-4ED3-AFBD-B9D59FB00E6B}">
      <dsp:nvSpPr>
        <dsp:cNvPr id="0" name=""/>
        <dsp:cNvSpPr/>
      </dsp:nvSpPr>
      <dsp:spPr>
        <a:xfrm rot="5400000">
          <a:off x="5657628" y="-22387"/>
          <a:ext cx="472863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59826" y="2598498"/>
        <a:ext cx="5645386" cy="426697"/>
      </dsp:txXfrm>
    </dsp:sp>
    <dsp:sp modelId="{B4A73588-2AA2-4F1D-AC77-1CA11B5F17D5}">
      <dsp:nvSpPr>
        <dsp:cNvPr id="0" name=""/>
        <dsp:cNvSpPr/>
      </dsp:nvSpPr>
      <dsp:spPr>
        <a:xfrm>
          <a:off x="164176" y="2547540"/>
          <a:ext cx="2860161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Тайшетский район</a:t>
          </a:r>
          <a:endParaRPr lang="ru-RU" sz="2000" kern="1200" dirty="0"/>
        </a:p>
      </dsp:txBody>
      <dsp:txXfrm>
        <a:off x="193030" y="2576394"/>
        <a:ext cx="2802453" cy="533371"/>
      </dsp:txXfrm>
    </dsp:sp>
    <dsp:sp modelId="{16213DC2-38A2-4CD0-A698-222D53D563FD}">
      <dsp:nvSpPr>
        <dsp:cNvPr id="0" name=""/>
        <dsp:cNvSpPr/>
      </dsp:nvSpPr>
      <dsp:spPr>
        <a:xfrm rot="5400000">
          <a:off x="5694294" y="528041"/>
          <a:ext cx="399532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59826" y="3182013"/>
        <a:ext cx="5648965" cy="360524"/>
      </dsp:txXfrm>
    </dsp:sp>
    <dsp:sp modelId="{75DA7246-B809-44B2-B781-AC0FF1A8C536}">
      <dsp:nvSpPr>
        <dsp:cNvPr id="0" name=""/>
        <dsp:cNvSpPr/>
      </dsp:nvSpPr>
      <dsp:spPr>
        <a:xfrm>
          <a:off x="164176" y="3168174"/>
          <a:ext cx="2860161" cy="54006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Боханский район</a:t>
          </a:r>
          <a:endParaRPr lang="ru-RU" sz="2000" kern="1200" dirty="0"/>
        </a:p>
      </dsp:txBody>
      <dsp:txXfrm>
        <a:off x="190540" y="3194538"/>
        <a:ext cx="2807433" cy="487341"/>
      </dsp:txXfrm>
    </dsp:sp>
    <dsp:sp modelId="{60B5E306-2823-4172-9AA6-525B7809D1B4}">
      <dsp:nvSpPr>
        <dsp:cNvPr id="0" name=""/>
        <dsp:cNvSpPr/>
      </dsp:nvSpPr>
      <dsp:spPr>
        <a:xfrm rot="5400000">
          <a:off x="5505326" y="1254015"/>
          <a:ext cx="695369" cy="566293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21544" y="3771743"/>
        <a:ext cx="5628989" cy="627479"/>
      </dsp:txXfrm>
    </dsp:sp>
    <dsp:sp modelId="{6160ADFF-D475-44CF-920B-B7150A7FA825}">
      <dsp:nvSpPr>
        <dsp:cNvPr id="0" name=""/>
        <dsp:cNvSpPr/>
      </dsp:nvSpPr>
      <dsp:spPr>
        <a:xfrm>
          <a:off x="164176" y="3789942"/>
          <a:ext cx="2857367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г. Бодайбо</a:t>
          </a:r>
          <a:endParaRPr lang="ru-RU" sz="2000" kern="1200" dirty="0"/>
        </a:p>
      </dsp:txBody>
      <dsp:txXfrm>
        <a:off x="193030" y="3818796"/>
        <a:ext cx="2799659" cy="533371"/>
      </dsp:txXfrm>
    </dsp:sp>
    <dsp:sp modelId="{47032262-5004-4DD1-93B8-1CF2A14B7AB5}">
      <dsp:nvSpPr>
        <dsp:cNvPr id="0" name=""/>
        <dsp:cNvSpPr/>
      </dsp:nvSpPr>
      <dsp:spPr>
        <a:xfrm rot="5400000">
          <a:off x="5585632" y="1927308"/>
          <a:ext cx="472863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2987830" y="4548194"/>
        <a:ext cx="5645386" cy="426697"/>
      </dsp:txXfrm>
    </dsp:sp>
    <dsp:sp modelId="{58A35B78-636C-4E7C-9C79-9C124CAEB15E}">
      <dsp:nvSpPr>
        <dsp:cNvPr id="0" name=""/>
        <dsp:cNvSpPr/>
      </dsp:nvSpPr>
      <dsp:spPr>
        <a:xfrm>
          <a:off x="164176" y="4462721"/>
          <a:ext cx="2860161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Катангский район</a:t>
          </a:r>
          <a:endParaRPr lang="ru-RU" sz="2000" kern="1200" dirty="0"/>
        </a:p>
      </dsp:txBody>
      <dsp:txXfrm>
        <a:off x="193030" y="4491575"/>
        <a:ext cx="2802453" cy="533371"/>
      </dsp:txXfrm>
    </dsp:sp>
    <dsp:sp modelId="{4DB92F44-01C2-4710-813D-1066A11B2A6D}">
      <dsp:nvSpPr>
        <dsp:cNvPr id="0" name=""/>
        <dsp:cNvSpPr/>
      </dsp:nvSpPr>
      <dsp:spPr>
        <a:xfrm rot="5400000">
          <a:off x="5600147" y="2548435"/>
          <a:ext cx="587826" cy="566846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059826" y="5117452"/>
        <a:ext cx="5639774" cy="530436"/>
      </dsp:txXfrm>
    </dsp:sp>
    <dsp:sp modelId="{D0E2870E-B63F-409B-9CA6-DFDE689D53FF}">
      <dsp:nvSpPr>
        <dsp:cNvPr id="0" name=""/>
        <dsp:cNvSpPr/>
      </dsp:nvSpPr>
      <dsp:spPr>
        <a:xfrm>
          <a:off x="164176" y="5083355"/>
          <a:ext cx="2860161" cy="59107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Усть-Кутское МО</a:t>
          </a:r>
          <a:endParaRPr lang="ru-RU" sz="2000" kern="1200" dirty="0"/>
        </a:p>
      </dsp:txBody>
      <dsp:txXfrm>
        <a:off x="193030" y="5112209"/>
        <a:ext cx="2802453" cy="533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25561-26D6-49CE-954E-2535646D22BA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E6918-F7F8-4011-8C49-F9D695465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413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3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627A-E914-4A8F-92CE-FC6EA09132D0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8"/>
            <a:ext cx="5426075" cy="44672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167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3" y="9428167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17273-6F64-4330-9270-24E3A63E4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64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817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38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25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98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92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24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827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89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196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772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952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960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17273-6F64-4330-9270-24E3A63E464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1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9" y="394859"/>
            <a:ext cx="58920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Министерство образования Иркутской области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48699" y="2387407"/>
            <a:ext cx="61966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Формы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поддержки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молодых специалистов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в Иркутской области </a:t>
            </a:r>
          </a:p>
        </p:txBody>
      </p:sp>
      <p:pic>
        <p:nvPicPr>
          <p:cNvPr id="10" name="Picture 1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1"/>
            <a:ext cx="2085595" cy="2198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39952" y="607970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2017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223030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823" y="354"/>
            <a:ext cx="1514177" cy="159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Скругленный прямоугольник 4"/>
          <p:cNvSpPr/>
          <p:nvPr/>
        </p:nvSpPr>
        <p:spPr>
          <a:xfrm>
            <a:off x="2566335" y="788977"/>
            <a:ext cx="2803873" cy="520240"/>
          </a:xfrm>
          <a:prstGeom prst="rect">
            <a:avLst/>
          </a:prstGeom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4"/>
          <p:cNvSpPr/>
          <p:nvPr/>
        </p:nvSpPr>
        <p:spPr>
          <a:xfrm>
            <a:off x="2930276" y="1960887"/>
            <a:ext cx="2803873" cy="520240"/>
          </a:xfrm>
          <a:prstGeom prst="rect">
            <a:avLst/>
          </a:prstGeom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3" y="620688"/>
            <a:ext cx="734481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Федеральная целевая программа </a:t>
            </a:r>
          </a:p>
          <a:p>
            <a:pPr algn="ctr"/>
            <a:r>
              <a:rPr lang="ru-RU" sz="2000" b="1" dirty="0"/>
              <a:t>«УСТОЙЧИВОЕ РАЗВИТИЕ СЕЛЬСКИХ ТЕРРИТОРИЙ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НА 2014-2017 ГОДА И НА ПЕРИОД ДО 2020 ГОДА» </a:t>
            </a:r>
          </a:p>
          <a:p>
            <a:endParaRPr lang="ru-RU" dirty="0"/>
          </a:p>
          <a:p>
            <a:pPr algn="just"/>
            <a:r>
              <a:rPr lang="ru-RU" sz="2000" dirty="0"/>
              <a:t>Молодые специалисты могут получить субсидии на приобретение или строительство жилья </a:t>
            </a:r>
            <a:r>
              <a:rPr lang="ru-RU" sz="2000" dirty="0" smtClean="0"/>
              <a:t>в сельской местности в </a:t>
            </a:r>
            <a:r>
              <a:rPr lang="ru-RU" sz="2000" dirty="0"/>
              <a:t>размере 70% от общей стоимости в сельской местности.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Программа направлена на улучшение жилищных условий граждан, проживающих в сельской местности, и обеспечение доступным жильем молодых семей и молодых специалистов на селе.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b="1" dirty="0" smtClean="0"/>
              <a:t>В </a:t>
            </a:r>
            <a:r>
              <a:rPr lang="ru-RU" sz="2000" b="1" dirty="0"/>
              <a:t>2016 году было выдано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178 свидетельств</a:t>
            </a:r>
            <a:r>
              <a:rPr lang="ru-RU" sz="2000" b="1" dirty="0"/>
              <a:t>, </a:t>
            </a:r>
            <a:r>
              <a:rPr lang="ru-RU" sz="2000" b="1" dirty="0" smtClean="0"/>
              <a:t>из </a:t>
            </a:r>
            <a:r>
              <a:rPr lang="ru-RU" sz="2000" b="1" dirty="0"/>
              <a:t>них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128 -  для молодых семей и специалистов на </a:t>
            </a:r>
            <a:r>
              <a:rPr lang="ru-RU" sz="2000" b="1" dirty="0"/>
              <a:t>сумму 185 млн. рублей. 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В </a:t>
            </a:r>
            <a:r>
              <a:rPr lang="ru-RU" sz="2000" b="1" dirty="0"/>
              <a:t>2017 году планируется выдать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246 свидетельств, </a:t>
            </a:r>
          </a:p>
          <a:p>
            <a:pPr algn="just"/>
            <a:r>
              <a:rPr lang="ru-RU" sz="2000" b="1" dirty="0"/>
              <a:t>из них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172 – для молодых семей и молодых специалистов</a:t>
            </a:r>
            <a:r>
              <a:rPr lang="ru-RU" sz="2000" b="1" dirty="0"/>
              <a:t> на общую сумму 255 млн. рублей.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98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-29142"/>
            <a:ext cx="1712370" cy="180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599" y="-29142"/>
            <a:ext cx="1712370" cy="180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15616" y="394692"/>
            <a:ext cx="741682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ПРОГРАММА «ЖИЛЬЕ ДЛЯ РОССИЙСКОЙ СЕМЬИ»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Государственной программы Российской Федерации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«Обеспечение доступным и комфортным жильем и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коммунальными услугами граждан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Российской федерации» 2014-2017 годы</a:t>
            </a:r>
          </a:p>
          <a:p>
            <a:pPr algn="ctr"/>
            <a:endParaRPr lang="ru-RU" b="1" dirty="0"/>
          </a:p>
          <a:p>
            <a:pPr algn="just"/>
            <a:r>
              <a:rPr lang="ru-RU" dirty="0" smtClean="0"/>
              <a:t>Основным </a:t>
            </a:r>
            <a:r>
              <a:rPr lang="ru-RU" dirty="0"/>
              <a:t>условием реализации программы является возможность граждан приобрести </a:t>
            </a:r>
            <a:r>
              <a:rPr lang="ru-RU" b="1" dirty="0"/>
              <a:t>жилье экономического класса </a:t>
            </a:r>
            <a:r>
              <a:rPr lang="ru-RU" dirty="0"/>
              <a:t>по цене, не </a:t>
            </a:r>
            <a:r>
              <a:rPr lang="ru-RU" dirty="0" smtClean="0"/>
              <a:t>превышающей </a:t>
            </a:r>
            <a:r>
              <a:rPr lang="ru-RU" dirty="0"/>
              <a:t>80% </a:t>
            </a:r>
            <a:r>
              <a:rPr lang="ru-RU" dirty="0" smtClean="0"/>
              <a:t> от </a:t>
            </a:r>
            <a:r>
              <a:rPr lang="ru-RU" dirty="0"/>
              <a:t>средней рыночной стоимости жилья, </a:t>
            </a:r>
            <a:r>
              <a:rPr lang="ru-RU" b="1" dirty="0" smtClean="0"/>
              <a:t>но </a:t>
            </a:r>
            <a:r>
              <a:rPr lang="ru-RU" b="1" dirty="0"/>
              <a:t>не более 35 000 рублей. </a:t>
            </a:r>
            <a:endParaRPr lang="ru-RU" b="1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настоящее время в рамках программы на территории Иркутской области осуществляется реализация </a:t>
            </a:r>
            <a:r>
              <a:rPr lang="ru-RU" b="1" dirty="0" smtClean="0"/>
              <a:t>11 </a:t>
            </a:r>
            <a:r>
              <a:rPr lang="ru-RU" b="1" dirty="0"/>
              <a:t>проектов </a:t>
            </a:r>
            <a:r>
              <a:rPr lang="ru-RU" dirty="0"/>
              <a:t>строительства жилья экономического класса (город Ангарск, город Саянск,  город Шелехов, город Иркутск, поселок Марково, поселок Изумрудный, поселок Мамоны  Иркутского района, город Усть-Кут, город Братск). </a:t>
            </a:r>
            <a:endParaRPr lang="ru-RU" dirty="0" smtClean="0"/>
          </a:p>
          <a:p>
            <a:pPr algn="just"/>
            <a:endParaRPr lang="ru-RU" sz="800" dirty="0" smtClean="0"/>
          </a:p>
          <a:p>
            <a:pPr algn="just"/>
            <a:r>
              <a:rPr lang="ru-RU" dirty="0" smtClean="0"/>
              <a:t>Уполномоченный </a:t>
            </a:r>
            <a:r>
              <a:rPr lang="ru-RU" dirty="0"/>
              <a:t>орган по координации реализации </a:t>
            </a:r>
            <a:r>
              <a:rPr lang="ru-RU" dirty="0" smtClean="0"/>
              <a:t>проектов -</a:t>
            </a:r>
            <a:endParaRPr lang="ru-RU" dirty="0"/>
          </a:p>
          <a:p>
            <a:pPr algn="just"/>
            <a:r>
              <a:rPr lang="ru-RU" dirty="0" smtClean="0"/>
              <a:t>Министерство </a:t>
            </a:r>
            <a:r>
              <a:rPr lang="ru-RU" dirty="0"/>
              <a:t>строительства, дорожного хозяйства Иркутской </a:t>
            </a:r>
            <a:r>
              <a:rPr lang="ru-RU" dirty="0" smtClean="0"/>
              <a:t>области.</a:t>
            </a:r>
            <a:endParaRPr lang="ru-RU" dirty="0"/>
          </a:p>
          <a:p>
            <a:pPr algn="just"/>
            <a:r>
              <a:rPr lang="ru-RU" dirty="0"/>
              <a:t>Орган, уполномоченный на ведение сводного реестра </a:t>
            </a:r>
            <a:r>
              <a:rPr lang="ru-RU" dirty="0" smtClean="0"/>
              <a:t>граждан -</a:t>
            </a:r>
            <a:endParaRPr lang="ru-RU" dirty="0"/>
          </a:p>
          <a:p>
            <a:pPr algn="just"/>
            <a:r>
              <a:rPr lang="ru-RU" dirty="0"/>
              <a:t>Иркутское региональное жилищное агентство, АО - уполномоченный орган, ответственный за ведение сводного реестра граждан</a:t>
            </a:r>
            <a:r>
              <a:rPr lang="ru-RU" dirty="0" smtClean="0"/>
              <a:t>.</a:t>
            </a:r>
          </a:p>
          <a:p>
            <a:pPr algn="just"/>
            <a:endParaRPr lang="ru-RU" sz="1050" b="1" dirty="0" smtClean="0"/>
          </a:p>
          <a:p>
            <a:pPr algn="ctr"/>
            <a:r>
              <a:rPr lang="ru-RU" sz="2000" b="1" dirty="0" smtClean="0"/>
              <a:t>Информационный сайт: </a:t>
            </a:r>
            <a:r>
              <a:rPr lang="en-US" sz="2000" b="1" dirty="0" smtClean="0"/>
              <a:t>http</a:t>
            </a:r>
            <a:r>
              <a:rPr lang="en-US" sz="2000" b="1" dirty="0"/>
              <a:t>://</a:t>
            </a:r>
            <a:r>
              <a:rPr lang="ru-RU" sz="2000" b="1" dirty="0"/>
              <a:t>программа-</a:t>
            </a:r>
            <a:r>
              <a:rPr lang="ru-RU" sz="2000" b="1" dirty="0" err="1"/>
              <a:t>жрс.рф</a:t>
            </a:r>
            <a:r>
              <a:rPr lang="ru-RU" sz="2000" b="1" dirty="0"/>
              <a:t>/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7" y="116632"/>
            <a:ext cx="8217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Проекты, реализуемые в регионе в рамках </a:t>
            </a:r>
            <a:r>
              <a:rPr lang="ru-RU" sz="1400" b="1" dirty="0" smtClean="0"/>
              <a:t>программы «</a:t>
            </a:r>
            <a:r>
              <a:rPr lang="ru-RU" sz="1400" b="1" dirty="0"/>
              <a:t>ЖИЛЬЕ ДЛЯ РОССИЙСКОЙ СЕМЬИ» 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084" y="476672"/>
            <a:ext cx="7713375" cy="668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74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332655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Перечень категорий граждан, имеющих право на приобретение жилья экономкласса в Иркутской области: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305342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Категория 1</a:t>
            </a:r>
            <a:r>
              <a:rPr lang="ru-RU" sz="1400" dirty="0"/>
              <a:t> - граждане, состоящие на учете в качестве нуждающихся в жилых помещениях, предоставляемых по договорам социального найма, по основаниям, которые установлены статьей 51 Жилищного кодекса Российской Федерации и (или) федеральным законом, указом Президента Российской Федерации, а также граждане, признанные нуждающимися в жилых помещениях, предоставляемых по договорам социального найма, по указанным основаниям, но не состоящие на таком учете;</a:t>
            </a:r>
          </a:p>
          <a:p>
            <a:pPr algn="just"/>
            <a:r>
              <a:rPr lang="ru-RU" sz="1400" b="1" dirty="0"/>
              <a:t>Категория 4</a:t>
            </a:r>
            <a:r>
              <a:rPr lang="ru-RU" sz="1400" dirty="0"/>
              <a:t> - граждане, которые в соответствии с законодательством Российской Федерации, законодательством Иркутской области, муниципальными правовыми актами являются участниками государственных или муниципальных программ по улучшению жилищных условий, иных мероприятий и имеют право на получение социальных выплат (субсидий) на приобретение (строительство) жилых помещений за счет средств бюджетов бюджетной системы Российской Федерации; </a:t>
            </a:r>
          </a:p>
          <a:p>
            <a:pPr algn="just"/>
            <a:r>
              <a:rPr lang="ru-RU" sz="1400" b="1" dirty="0"/>
              <a:t>Категория 6</a:t>
            </a:r>
            <a:r>
              <a:rPr lang="ru-RU" sz="1400" dirty="0"/>
              <a:t> - граждане, имеющие 1 ребенка и более, при этом возраст каждого из супругов либо одного родителя в неполной семье не превышает 35 лет; </a:t>
            </a:r>
          </a:p>
          <a:p>
            <a:pPr algn="just"/>
            <a:r>
              <a:rPr lang="ru-RU" sz="1400" b="1" dirty="0"/>
              <a:t>Категория 9</a:t>
            </a:r>
            <a:r>
              <a:rPr lang="ru-RU" sz="1400" dirty="0"/>
              <a:t> - граждане, для которых работа в государственных и муниципальных образовательных организациях, государственных учреждениях здравоохранения, государственных и муниципальных учреждениях культуры, социальной защиты, занятости населения, физической культуры и спорта, территориальных органах государственных внебюджетных фондов Российской Федерации является основным местом работы; </a:t>
            </a:r>
          </a:p>
          <a:p>
            <a:pPr algn="just"/>
            <a:r>
              <a:rPr lang="ru-RU" sz="1400" b="1" dirty="0"/>
              <a:t>Категория 20 </a:t>
            </a:r>
            <a:r>
              <a:rPr lang="ru-RU" sz="1400" dirty="0"/>
              <a:t>- граждане, постоянно проживающие на территории Иркутской области не менее 5 лет на день подачи в орган местного самоуправления городских округов, городских и сельских поселений Иркутской области заявления о включении их в списки граждан, имеющих право а приобретение жилья экономического класса.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663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Прием документов </a:t>
            </a:r>
            <a:r>
              <a:rPr lang="ru-RU" sz="1400" dirty="0" smtClean="0"/>
              <a:t>для участия </a:t>
            </a:r>
            <a:r>
              <a:rPr lang="ru-RU" sz="1400" dirty="0"/>
              <a:t> </a:t>
            </a:r>
            <a:r>
              <a:rPr lang="ru-RU" sz="1400" dirty="0" smtClean="0"/>
              <a:t>в программе «ЖИЛЬЕ </a:t>
            </a:r>
            <a:r>
              <a:rPr lang="ru-RU" sz="1400" dirty="0"/>
              <a:t>ДЛЯ РОССИЙСКОЙ СЕМЬИ</a:t>
            </a:r>
            <a:r>
              <a:rPr lang="ru-RU" sz="1400" dirty="0" smtClean="0"/>
              <a:t>» осуществляется </a:t>
            </a:r>
            <a:r>
              <a:rPr lang="ru-RU" sz="1400" dirty="0"/>
              <a:t>муниципальными органами власти по месту вашего проживания.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49179"/>
              </p:ext>
            </p:extLst>
          </p:nvPr>
        </p:nvGraphicFramePr>
        <p:xfrm>
          <a:off x="1115616" y="764704"/>
          <a:ext cx="7776864" cy="5894935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975496"/>
                <a:gridCol w="1966810"/>
                <a:gridCol w="1445531"/>
                <a:gridCol w="1389027"/>
              </a:tblGrid>
              <a:tr h="396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органа местного самоуправления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Адрес местонахождения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Адрес в сети Интернет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Контактный телефон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793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Комитет по управлению муниципальным имуществом администрации Ангарского муниципального образования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область,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Ангарск, </a:t>
                      </a:r>
                      <a:r>
                        <a:rPr lang="ru-RU" sz="1200" dirty="0" smtClean="0">
                          <a:effectLst/>
                        </a:rPr>
                        <a:t>квартал </a:t>
                      </a:r>
                      <a:r>
                        <a:rPr lang="ru-RU" sz="1200" dirty="0">
                          <a:effectLst/>
                        </a:rPr>
                        <a:t>59, дом 4, помещение 1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http://angarsk-adm.ru/about/zhile-dlya-rossiyskoy-semi/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 (3955) 522-823,</a:t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8 (950) 105-53-53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64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города Иркутска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область,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Иркутск,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ул</a:t>
                      </a:r>
                      <a:r>
                        <a:rPr lang="ru-RU" sz="1200" dirty="0">
                          <a:effectLst/>
                        </a:rPr>
                        <a:t>. Ленина, 14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admirk.ru</a:t>
                      </a:r>
                      <a:r>
                        <a:rPr lang="ru-RU" sz="1200" dirty="0">
                          <a:effectLst/>
                        </a:rPr>
                        <a:t> Раздел </a:t>
                      </a:r>
                      <a:r>
                        <a:rPr lang="ru-RU" sz="1200" dirty="0" smtClean="0">
                          <a:effectLst/>
                        </a:rPr>
                        <a:t>«Город </a:t>
                      </a:r>
                      <a:r>
                        <a:rPr lang="ru-RU" sz="1200" dirty="0">
                          <a:effectLst/>
                        </a:rPr>
                        <a:t>для </a:t>
                      </a:r>
                      <a:r>
                        <a:rPr lang="ru-RU" sz="1200" dirty="0" smtClean="0">
                          <a:effectLst/>
                        </a:rPr>
                        <a:t>жизни»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 (3952) 520-163 </a:t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8 (3952) 520-430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855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Муниципальное казенное учреждение «Администрация городского округа муниципального образования «город Саянск»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область,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Саянск, м/н Олимпийский, 30, кабинет 415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http://www.admsayansk.ru/qa/237.html</a:t>
                      </a:r>
                      <a:r>
                        <a:rPr lang="ru-RU" sz="1200" dirty="0">
                          <a:effectLst/>
                        </a:rPr>
                        <a:t> 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 (39553) 5-16-66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64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Шелеховского городского поселения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область,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Шелехов, квартал 20, дом 84, кабинет 8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www.gorod-shelehov.ru</a:t>
                      </a:r>
                      <a:r>
                        <a:rPr lang="ru-RU" sz="1200" dirty="0">
                          <a:effectLst/>
                        </a:rPr>
                        <a:t> 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 (39550) 4-14-59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64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Марковского муниципального </a:t>
                      </a:r>
                      <a:r>
                        <a:rPr lang="ru-RU" sz="1200" dirty="0" smtClean="0">
                          <a:effectLst/>
                        </a:rPr>
                        <a:t>образования-городского </a:t>
                      </a:r>
                      <a:r>
                        <a:rPr lang="ru-RU" sz="1200" dirty="0">
                          <a:effectLst/>
                        </a:rPr>
                        <a:t>поселения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664528, Иркутский район, р.п. Маркова, дом 37-1,2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http://markovskoe-mo.ru</a:t>
                      </a:r>
                      <a:r>
                        <a:rPr lang="ru-RU" sz="1200" dirty="0">
                          <a:effectLst/>
                        </a:rPr>
                        <a:t> 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8(3952) 49-33-28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64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Усть-Кутского муниципального образования (городского поселения)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область, </a:t>
                      </a: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 Усть-Кут, </a:t>
                      </a:r>
                      <a:r>
                        <a:rPr lang="ru-RU" sz="1200" dirty="0" err="1">
                          <a:effectLst/>
                        </a:rPr>
                        <a:t>ул.Володарского</a:t>
                      </a:r>
                      <a:r>
                        <a:rPr lang="ru-RU" sz="1200" dirty="0">
                          <a:effectLst/>
                        </a:rPr>
                        <a:t>, 69, кабинет 110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http://www.admustkut.ru/</a:t>
                      </a:r>
                      <a:r>
                        <a:rPr lang="ru-RU" sz="1200" dirty="0">
                          <a:effectLst/>
                        </a:rPr>
                        <a:t> 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8(39565) 6-04-36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64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муниципального образования города Братска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</a:t>
                      </a:r>
                      <a:r>
                        <a:rPr lang="ru-RU" sz="1200" dirty="0" err="1">
                          <a:effectLst/>
                        </a:rPr>
                        <a:t>область,город</a:t>
                      </a:r>
                      <a:r>
                        <a:rPr lang="ru-RU" sz="1200" dirty="0">
                          <a:effectLst/>
                        </a:rPr>
                        <a:t> Братск, пр-т Ленина, д. 37, кабинете № 100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http://www.bratsk-city.ru/</a:t>
                      </a:r>
                      <a:r>
                        <a:rPr lang="ru-RU" sz="1200" dirty="0">
                          <a:effectLst/>
                        </a:rPr>
                        <a:t> 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 (3953) 349-540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  <a:tr h="641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Администрация </a:t>
                      </a:r>
                      <a:r>
                        <a:rPr lang="ru-RU" sz="1200" dirty="0" err="1">
                          <a:effectLst/>
                        </a:rPr>
                        <a:t>Мамонского</a:t>
                      </a:r>
                      <a:r>
                        <a:rPr lang="ru-RU" sz="1200" dirty="0">
                          <a:effectLst/>
                        </a:rPr>
                        <a:t> муниципального образования-Администрация сельского поселения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Иркутская область, Иркутский район,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</a:t>
                      </a:r>
                      <a:r>
                        <a:rPr lang="ru-RU" sz="1200" dirty="0">
                          <a:effectLst/>
                        </a:rPr>
                        <a:t>. Мамоны, д. 8, кв. 1.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http://mamonskoe-mo.ru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8(3952)494-834,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8(3952)494-825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51" marR="367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82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7667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РЕЗУЛЬТАТЫ РЕАЛИЗАЦИИ ПРОГРАММЫ В РЕГИОНЕ </a:t>
            </a:r>
          </a:p>
        </p:txBody>
      </p:sp>
      <p:sp>
        <p:nvSpPr>
          <p:cNvPr id="5" name="AutoShape 4" descr="http://%D0%BF%D1%80%D0%BE%D0%B3%D1%80%D0%B0%D0%BC%D0%BC%D0%B0-%D0%B6%D1%80%D1%81.%D1%80%D1%84/images/peopl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268760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КОЛИЧЕСТВО СЕМЕЙ ЗАЯВИТЕЛЕЙ, ВКЛЮЧЕННЫХ В </a:t>
            </a:r>
            <a:endParaRPr lang="ru-RU" b="1" dirty="0" smtClean="0"/>
          </a:p>
          <a:p>
            <a:r>
              <a:rPr lang="ru-RU" b="1" dirty="0" smtClean="0"/>
              <a:t>СВОДНЫЙ </a:t>
            </a:r>
            <a:r>
              <a:rPr lang="ru-RU" b="1" dirty="0"/>
              <a:t>РЕЕСТР ГРАЖДАН-УЧАСТНИКОВ </a:t>
            </a:r>
            <a:r>
              <a:rPr lang="ru-RU" b="1" dirty="0" smtClean="0"/>
              <a:t>ПРОГРАММЫ</a:t>
            </a:r>
          </a:p>
          <a:p>
            <a:r>
              <a:rPr lang="ru-RU" b="1" dirty="0" smtClean="0"/>
              <a:t> </a:t>
            </a:r>
            <a:r>
              <a:rPr lang="ru-RU" dirty="0"/>
              <a:t>состоянию на  30.01.2017:   </a:t>
            </a:r>
            <a:r>
              <a:rPr lang="ru-RU" sz="2000" b="1" dirty="0" smtClean="0"/>
              <a:t>1146 </a:t>
            </a:r>
            <a:r>
              <a:rPr lang="ru-RU" sz="2000" b="1" dirty="0"/>
              <a:t>семей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2360082"/>
            <a:ext cx="7607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РЕЗУЛЬТАТЫ ОТБОРА ЗЕМЕЛЬНЫХ УЧАСТКОВ, ЗАСТРОЙЩИКОВ, ПРОЕКТОВ</a:t>
            </a:r>
            <a:r>
              <a:rPr lang="ru-RU" dirty="0"/>
              <a:t> по состоянию на 30.01.2017: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30302"/>
              </p:ext>
            </p:extLst>
          </p:nvPr>
        </p:nvGraphicFramePr>
        <p:xfrm>
          <a:off x="1331640" y="3140968"/>
          <a:ext cx="7607696" cy="288032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968552"/>
                <a:gridCol w="2639144"/>
              </a:tblGrid>
              <a:tr h="62898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Заявленный объем строительства жилья экономкласса: </a:t>
                      </a:r>
                    </a:p>
                  </a:txBody>
                  <a:tcPr marL="8709" marR="8709" marT="8709" marB="8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  700000 </a:t>
                      </a:r>
                      <a:r>
                        <a:rPr lang="ru-RU" sz="1600" dirty="0" err="1"/>
                        <a:t>кв.м</a:t>
                      </a:r>
                      <a:r>
                        <a:rPr lang="ru-RU" sz="1600" dirty="0"/>
                        <a:t>. </a:t>
                      </a:r>
                    </a:p>
                  </a:txBody>
                  <a:tcPr marL="8709" marR="8709" marT="8709" marB="8709" anchor="ctr"/>
                </a:tc>
              </a:tr>
              <a:tr h="9586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Объем строительства жилья экономкласса на земельных участках, отобранных для участия в программе, в </a:t>
                      </a:r>
                      <a:r>
                        <a:rPr lang="ru-RU" sz="1600" dirty="0" err="1">
                          <a:effectLst/>
                        </a:rPr>
                        <a:t>т.ч</a:t>
                      </a:r>
                      <a:r>
                        <a:rPr lang="ru-RU" sz="1600" dirty="0">
                          <a:effectLst/>
                        </a:rPr>
                        <a:t>. </a:t>
                      </a:r>
                    </a:p>
                  </a:txBody>
                  <a:tcPr marL="8709" marR="8709" marT="8709" marB="8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  286044.66 </a:t>
                      </a:r>
                      <a:r>
                        <a:rPr lang="ru-RU" sz="1600" dirty="0" err="1"/>
                        <a:t>кв.м</a:t>
                      </a:r>
                      <a:r>
                        <a:rPr lang="ru-RU" sz="1600" dirty="0"/>
                        <a:t>.  </a:t>
                      </a:r>
                    </a:p>
                  </a:txBody>
                  <a:tcPr marL="8709" marR="8709" marT="8709" marB="8709" anchor="ctr"/>
                </a:tc>
              </a:tr>
              <a:tr h="64633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на земельных участках с проектами и застройщиками </a:t>
                      </a:r>
                    </a:p>
                  </a:txBody>
                  <a:tcPr marL="8709" marR="8709" marT="8709" marB="8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  286044.66 </a:t>
                      </a:r>
                      <a:r>
                        <a:rPr lang="ru-RU" sz="1600" dirty="0" err="1"/>
                        <a:t>кв.м</a:t>
                      </a:r>
                      <a:r>
                        <a:rPr lang="ru-RU" sz="1600" dirty="0"/>
                        <a:t> </a:t>
                      </a:r>
                    </a:p>
                  </a:txBody>
                  <a:tcPr marL="8709" marR="8709" marT="8709" marB="8709" anchor="ctr"/>
                </a:tc>
              </a:tr>
              <a:tr h="64633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на земельных участках без проектов и застройщиков  (потенциальный объем) </a:t>
                      </a:r>
                    </a:p>
                  </a:txBody>
                  <a:tcPr marL="8709" marR="8709" marT="8709" marB="8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  0 </a:t>
                      </a:r>
                      <a:r>
                        <a:rPr lang="ru-RU" sz="1600" dirty="0" err="1"/>
                        <a:t>кв.м</a:t>
                      </a:r>
                      <a:r>
                        <a:rPr lang="ru-RU" sz="1600" dirty="0"/>
                        <a:t>.</a:t>
                      </a:r>
                    </a:p>
                  </a:txBody>
                  <a:tcPr marL="8709" marR="8709" marT="8709" marB="8709" anchor="ctr"/>
                </a:tc>
              </a:tr>
            </a:tbl>
          </a:graphicData>
        </a:graphic>
      </p:graphicFrame>
      <p:pic>
        <p:nvPicPr>
          <p:cNvPr id="12" name="Picture 1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688" y="-29142"/>
            <a:ext cx="1669001" cy="175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59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731" y="428589"/>
            <a:ext cx="426777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1B6FD"/>
              </a:buClr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</a:rPr>
              <a:t>Контактная информация: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426644"/>
            <a:ext cx="683924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113">
              <a:lnSpc>
                <a:spcPct val="90000"/>
              </a:lnSpc>
            </a:pPr>
            <a:r>
              <a:rPr lang="ru-RU" altLang="ru-RU" sz="2000" b="1" dirty="0"/>
              <a:t>Министерство образования Иркутской области</a:t>
            </a:r>
          </a:p>
          <a:p>
            <a:pPr indent="11113">
              <a:lnSpc>
                <a:spcPct val="90000"/>
              </a:lnSpc>
            </a:pPr>
            <a:endParaRPr lang="ru-RU" altLang="ru-RU" sz="2000" dirty="0"/>
          </a:p>
          <a:p>
            <a:pPr indent="11113">
              <a:lnSpc>
                <a:spcPct val="90000"/>
              </a:lnSpc>
            </a:pPr>
            <a:r>
              <a:rPr lang="ru-RU" altLang="ru-RU" sz="2000" dirty="0"/>
              <a:t>Адрес: г. Иркутск, ул. Российская 21, каб.13</a:t>
            </a:r>
          </a:p>
          <a:p>
            <a:pPr indent="11113">
              <a:lnSpc>
                <a:spcPct val="90000"/>
              </a:lnSpc>
            </a:pPr>
            <a:endParaRPr lang="ru-RU" altLang="ru-RU" sz="2000" dirty="0"/>
          </a:p>
          <a:p>
            <a:pPr indent="11113">
              <a:lnSpc>
                <a:spcPct val="90000"/>
              </a:lnSpc>
            </a:pPr>
            <a:r>
              <a:rPr lang="ru-RU" altLang="ru-RU" sz="2000" dirty="0"/>
              <a:t>Тел./ Факс: (3952) 34-00-72</a:t>
            </a:r>
          </a:p>
          <a:p>
            <a:pPr indent="11113">
              <a:lnSpc>
                <a:spcPct val="90000"/>
              </a:lnSpc>
            </a:pPr>
            <a:endParaRPr lang="ru-RU" altLang="ru-RU" sz="2000" dirty="0"/>
          </a:p>
          <a:p>
            <a:pPr indent="11113">
              <a:lnSpc>
                <a:spcPct val="90000"/>
              </a:lnSpc>
            </a:pPr>
            <a:r>
              <a:rPr lang="ru-RU" altLang="ru-RU" sz="2000" dirty="0"/>
              <a:t>Эл. почта: hr@38edu.ru</a:t>
            </a:r>
          </a:p>
          <a:p>
            <a:pPr indent="11113">
              <a:lnSpc>
                <a:spcPct val="90000"/>
              </a:lnSpc>
            </a:pPr>
            <a:endParaRPr lang="ru-RU" altLang="ru-RU" sz="2000" dirty="0"/>
          </a:p>
          <a:p>
            <a:pPr indent="11113">
              <a:lnSpc>
                <a:spcPct val="90000"/>
              </a:lnSpc>
            </a:pPr>
            <a:r>
              <a:rPr lang="ru-RU" altLang="ru-RU" sz="2000" b="1" dirty="0"/>
              <a:t>Контактное лицо: Муст Светлана Александровна</a:t>
            </a:r>
          </a:p>
          <a:p>
            <a:pPr indent="11113">
              <a:lnSpc>
                <a:spcPct val="90000"/>
              </a:lnSpc>
            </a:pPr>
            <a:r>
              <a:rPr lang="ru-RU" altLang="ru-RU" sz="2000" b="1" dirty="0"/>
              <a:t>                                      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Загоренко Анастасия Юрьевна</a:t>
            </a:r>
          </a:p>
          <a:p>
            <a:pPr indent="11113">
              <a:lnSpc>
                <a:spcPct val="90000"/>
              </a:lnSpc>
            </a:pPr>
            <a:endParaRPr lang="ru-RU" altLang="ru-RU" sz="2000" dirty="0"/>
          </a:p>
          <a:p>
            <a:pPr indent="11113">
              <a:lnSpc>
                <a:spcPct val="90000"/>
              </a:lnSpc>
            </a:pPr>
            <a:endParaRPr lang="ru-RU" altLang="ru-RU" sz="2000" dirty="0"/>
          </a:p>
          <a:p>
            <a:pPr indent="11113" algn="just">
              <a:lnSpc>
                <a:spcPct val="90000"/>
              </a:lnSpc>
            </a:pPr>
            <a:r>
              <a:rPr lang="ru-RU" altLang="ru-RU" sz="2000" dirty="0"/>
              <a:t>Информационный ресурс: 38</a:t>
            </a:r>
            <a:r>
              <a:rPr lang="en-US" altLang="ru-RU" sz="2000" dirty="0"/>
              <a:t>edu</a:t>
            </a:r>
            <a:r>
              <a:rPr lang="ru-RU" altLang="ru-RU" sz="2000" dirty="0"/>
              <a:t>, раздел: «Учителям», «Программы по улучшению жилищный условий», «Выплаты, предусмотренные молодым специалистам, впервые приступившим к работе».</a:t>
            </a:r>
          </a:p>
          <a:p>
            <a:pPr indent="11113">
              <a:lnSpc>
                <a:spcPct val="90000"/>
              </a:lnSpc>
            </a:pPr>
            <a:endParaRPr lang="ru-RU" altLang="ru-RU" sz="2000" b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6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1" y="354"/>
            <a:ext cx="1691680" cy="1783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39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9744" y="416244"/>
            <a:ext cx="54726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/>
              <a:t>Министерство образования Иркутской области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69275" y="2708920"/>
            <a:ext cx="6196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1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668" y="-29143"/>
            <a:ext cx="2119022" cy="2234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752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555926"/>
            <a:ext cx="763284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министерстве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образования Иркутской области </a:t>
            </a:r>
            <a:endParaRPr lang="ru-RU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с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2011 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года работает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кадровое агентство «Учитель».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Агентством проводится работа по мониторингу </a:t>
            </a:r>
            <a:endParaRPr lang="ru-RU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вакансий в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образовательных  организациях </a:t>
            </a:r>
            <a:endParaRPr lang="ru-RU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Иркутской </a:t>
            </a:r>
            <a:r>
              <a:rPr lang="ru-RU" b="1" dirty="0">
                <a:solidFill>
                  <a:srgbClr val="002060"/>
                </a:solidFill>
                <a:cs typeface="Times New Roman" pitchFamily="18" charset="0"/>
              </a:rPr>
              <a:t>области</a:t>
            </a:r>
            <a:r>
              <a:rPr lang="ru-RU" sz="1600" b="1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ru-RU" sz="16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sz="1600" dirty="0" smtClean="0">
                <a:cs typeface="Times New Roman" pitchFamily="18" charset="0"/>
              </a:rPr>
              <a:t>Основными задачами работы агентства являются: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cs typeface="Times New Roman" pitchFamily="18" charset="0"/>
              </a:rPr>
              <a:t>поиск и подбор квалифицированных кадров в сфере образования на имеющиеся вакансии в образовательных организациях Иркутской области;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cs typeface="Times New Roman" pitchFamily="18" charset="0"/>
              </a:rPr>
              <a:t>обеспечение информационной доступности для выпускников ВУЗов об имеющихся вакансиях в сфере образования;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cs typeface="Times New Roman" pitchFamily="18" charset="0"/>
              </a:rPr>
              <a:t>оказание содействия выпускникам ВУЗов и молодым специалистам в поиске вакансий в сфере образования в соответствии с имеющейся квалификацией.</a:t>
            </a:r>
          </a:p>
          <a:p>
            <a:pPr algn="just"/>
            <a:r>
              <a:rPr lang="ru-RU" sz="1600" dirty="0" smtClean="0">
                <a:cs typeface="Times New Roman" pitchFamily="18" charset="0"/>
              </a:rPr>
              <a:t> </a:t>
            </a:r>
          </a:p>
          <a:p>
            <a:pPr algn="ctr"/>
            <a:r>
              <a:rPr lang="ru-RU" sz="1600" b="1" dirty="0" smtClean="0">
                <a:cs typeface="Times New Roman" pitchFamily="18" charset="0"/>
              </a:rPr>
              <a:t>База педагогических вакансий обновляется 2 раза в год </a:t>
            </a:r>
          </a:p>
          <a:p>
            <a:pPr algn="ctr"/>
            <a:r>
              <a:rPr lang="ru-RU" sz="1600" b="1" dirty="0">
                <a:cs typeface="Times New Roman" pitchFamily="18" charset="0"/>
              </a:rPr>
              <a:t> </a:t>
            </a:r>
            <a:r>
              <a:rPr lang="ru-RU" sz="1600" b="1" dirty="0" smtClean="0">
                <a:cs typeface="Times New Roman" pitchFamily="18" charset="0"/>
              </a:rPr>
              <a:t>на 1 сентября и на 1 февраля!!!</a:t>
            </a:r>
          </a:p>
          <a:p>
            <a:pPr algn="ctr"/>
            <a:endParaRPr lang="ru-RU" sz="1600" b="1" dirty="0"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cs typeface="Times New Roman" pitchFamily="18" charset="0"/>
              </a:rPr>
              <a:t>Информация о вакансиях в образовательных организациях </a:t>
            </a:r>
          </a:p>
          <a:p>
            <a:pPr algn="ctr"/>
            <a:r>
              <a:rPr lang="ru-RU" sz="1600" b="1" dirty="0" smtClean="0">
                <a:cs typeface="Times New Roman" pitchFamily="18" charset="0"/>
              </a:rPr>
              <a:t>Иркутской области размещается на информационном ресурсе системы образования Иркутской области: </a:t>
            </a:r>
            <a:r>
              <a:rPr lang="en-US" sz="1600" b="1" u="sng" dirty="0" smtClean="0">
                <a:cs typeface="Times New Roman" pitchFamily="18" charset="0"/>
              </a:rPr>
              <a:t>38edu</a:t>
            </a:r>
            <a:r>
              <a:rPr lang="ru-RU" sz="1600" b="1" u="sng" dirty="0" smtClean="0">
                <a:cs typeface="Times New Roman" pitchFamily="18" charset="0"/>
              </a:rPr>
              <a:t> </a:t>
            </a:r>
          </a:p>
          <a:p>
            <a:pPr marL="285750" indent="-285750" algn="just">
              <a:buFontTx/>
              <a:buChar char="-"/>
            </a:pPr>
            <a:endParaRPr lang="ru-RU" sz="1600" b="1" dirty="0">
              <a:cs typeface="Times New Roman" pitchFamily="18" charset="0"/>
            </a:endParaRPr>
          </a:p>
        </p:txBody>
      </p:sp>
      <p:pic>
        <p:nvPicPr>
          <p:cNvPr id="6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635" y="0"/>
            <a:ext cx="1749870" cy="18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46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637" y="1"/>
            <a:ext cx="1749870" cy="18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692696"/>
            <a:ext cx="6984776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113" algn="ctr">
              <a:lnSpc>
                <a:spcPct val="90000"/>
              </a:lnSpc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Во многих муниципальных образованиях  </a:t>
            </a:r>
          </a:p>
          <a:p>
            <a:pPr indent="11113" algn="ctr">
              <a:lnSpc>
                <a:spcPct val="90000"/>
              </a:lnSpc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Иркутской области молодым специалистам до 29 лет, </a:t>
            </a:r>
          </a:p>
          <a:p>
            <a:pPr indent="11113" algn="ctr">
              <a:lnSpc>
                <a:spcPct val="90000"/>
              </a:lnSpc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впервые приступившим к работе по специальности в образовательных организациях установлен дополнительный повышающий коэффициент в следующих размерах от минимального оклада (ставки):</a:t>
            </a:r>
          </a:p>
          <a:p>
            <a:pPr indent="11113" algn="ctr">
              <a:lnSpc>
                <a:spcPct val="90000"/>
              </a:lnSpc>
              <a:defRPr/>
            </a:pPr>
            <a:endParaRPr lang="ru-RU" altLang="ru-RU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indent="11113" algn="just">
              <a:lnSpc>
                <a:spcPct val="90000"/>
              </a:lnSpc>
              <a:defRPr/>
            </a:pPr>
            <a:endParaRPr lang="ru-RU" altLang="ru-RU" sz="2000" b="1" dirty="0">
              <a:solidFill>
                <a:srgbClr val="002060"/>
              </a:solidFill>
              <a:cs typeface="Times New Roman" pitchFamily="18" charset="0"/>
            </a:endParaRP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>
                <a:cs typeface="Times New Roman" pitchFamily="18" charset="0"/>
              </a:rPr>
              <a:t>- до 20 процентов (до 3 лет работы);</a:t>
            </a: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>
                <a:cs typeface="Times New Roman" pitchFamily="18" charset="0"/>
              </a:rPr>
              <a:t>- до 10 процентов (от 3 до 5 лет работы);</a:t>
            </a: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>
                <a:cs typeface="Times New Roman" pitchFamily="18" charset="0"/>
              </a:rPr>
              <a:t>- до 5 процентов (от 5 до 7 лет работы).</a:t>
            </a: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>
                <a:cs typeface="Times New Roman" pitchFamily="18" charset="0"/>
              </a:rPr>
              <a:t>         </a:t>
            </a:r>
            <a:endParaRPr lang="ru-RU" altLang="ru-RU" sz="2000" dirty="0" smtClean="0">
              <a:cs typeface="Times New Roman" pitchFamily="18" charset="0"/>
            </a:endParaRP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 smtClean="0">
                <a:cs typeface="Times New Roman" pitchFamily="18" charset="0"/>
              </a:rPr>
              <a:t>в </a:t>
            </a:r>
            <a:r>
              <a:rPr lang="ru-RU" altLang="ru-RU" sz="2000" dirty="0">
                <a:cs typeface="Times New Roman" pitchFamily="18" charset="0"/>
              </a:rPr>
              <a:t>г. Иркутске: 60% - стаж до 3-х лет; 36% - от 3 до 5 лет</a:t>
            </a:r>
            <a:r>
              <a:rPr lang="ru-RU" altLang="ru-RU" sz="2000" dirty="0" smtClean="0">
                <a:cs typeface="Times New Roman" pitchFamily="18" charset="0"/>
              </a:rPr>
              <a:t>; 24</a:t>
            </a:r>
            <a:r>
              <a:rPr lang="ru-RU" altLang="ru-RU" sz="2000" dirty="0">
                <a:cs typeface="Times New Roman" pitchFamily="18" charset="0"/>
              </a:rPr>
              <a:t>% - от 5 до 7 лет</a:t>
            </a:r>
            <a:r>
              <a:rPr lang="ru-RU" altLang="ru-RU" sz="2000" dirty="0" smtClean="0">
                <a:cs typeface="Times New Roman" pitchFamily="18" charset="0"/>
              </a:rPr>
              <a:t>.</a:t>
            </a:r>
          </a:p>
          <a:p>
            <a:pPr indent="11113" algn="just">
              <a:lnSpc>
                <a:spcPct val="90000"/>
              </a:lnSpc>
              <a:defRPr/>
            </a:pPr>
            <a:endParaRPr lang="ru-RU" altLang="ru-RU" sz="2000" dirty="0">
              <a:cs typeface="Times New Roman" pitchFamily="18" charset="0"/>
            </a:endParaRP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>
                <a:cs typeface="Times New Roman" pitchFamily="18" charset="0"/>
              </a:rPr>
              <a:t>в  г. </a:t>
            </a:r>
            <a:r>
              <a:rPr lang="ru-RU" altLang="ru-RU" sz="2000" dirty="0" smtClean="0">
                <a:cs typeface="Times New Roman" pitchFamily="18" charset="0"/>
              </a:rPr>
              <a:t>Саянске, Нижнеудинском и Черемховском </a:t>
            </a:r>
            <a:r>
              <a:rPr lang="ru-RU" altLang="ru-RU" sz="2000" dirty="0">
                <a:cs typeface="Times New Roman" pitchFamily="18" charset="0"/>
              </a:rPr>
              <a:t>районах: </a:t>
            </a:r>
            <a:endParaRPr lang="ru-RU" altLang="ru-RU" sz="2000" dirty="0" smtClean="0">
              <a:cs typeface="Times New Roman" pitchFamily="18" charset="0"/>
            </a:endParaRPr>
          </a:p>
          <a:p>
            <a:pPr indent="11113" algn="just">
              <a:lnSpc>
                <a:spcPct val="90000"/>
              </a:lnSpc>
              <a:defRPr/>
            </a:pPr>
            <a:r>
              <a:rPr lang="ru-RU" altLang="ru-RU" sz="2000" dirty="0" smtClean="0">
                <a:cs typeface="Times New Roman" pitchFamily="18" charset="0"/>
              </a:rPr>
              <a:t>50</a:t>
            </a:r>
            <a:r>
              <a:rPr lang="ru-RU" altLang="ru-RU" sz="2000" dirty="0">
                <a:cs typeface="Times New Roman" pitchFamily="18" charset="0"/>
              </a:rPr>
              <a:t>%-до 3-х лет, 30%- от 3 до 5 лет, 20% от 5 до 7 лет.</a:t>
            </a:r>
          </a:p>
        </p:txBody>
      </p:sp>
    </p:spTree>
    <p:extLst>
      <p:ext uri="{BB962C8B-B14F-4D97-AF65-F5344CB8AC3E}">
        <p14:creationId xmlns:p14="http://schemas.microsoft.com/office/powerpoint/2010/main" val="4149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578658620"/>
              </p:ext>
            </p:extLst>
          </p:nvPr>
        </p:nvGraphicFramePr>
        <p:xfrm>
          <a:off x="0" y="848760"/>
          <a:ext cx="8856984" cy="567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25447" y="366799"/>
            <a:ext cx="65223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ЕДИНОВРЕМЕННАЯ ВЫПЛАТА МОЛОДЫМ СПЕЦИАЛИСТАМ  В МО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1" name="Picture 16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978" y="-29142"/>
            <a:ext cx="1979712" cy="208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288907" y="987857"/>
            <a:ext cx="1763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20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000 рублей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46200" y="1518487"/>
            <a:ext cx="1763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50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000 рублей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304710" y="2159512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 оклада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52978" y="3253781"/>
            <a:ext cx="5419086" cy="350438"/>
          </a:xfrm>
          <a:prstGeom prst="rect">
            <a:avLst/>
          </a:prstGeom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1400" kern="12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1400" kern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305512" y="3451950"/>
            <a:ext cx="1627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3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000 рублей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05512" y="4008801"/>
            <a:ext cx="1763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10 000 рублей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05512" y="2720542"/>
            <a:ext cx="1675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5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000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рублей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331309" y="4509120"/>
            <a:ext cx="565897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2 000 рублей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ежемесячно в течении 3-х лет +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оплата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проезда к месту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работы</a:t>
            </a: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300 000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рублей (ВПО)/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150 000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рублей (С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ПО)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 течение 3-х лет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27265" y="5422420"/>
            <a:ext cx="1763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70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000 рублей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05512" y="5949280"/>
            <a:ext cx="5658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100 000 рублей </a:t>
            </a:r>
            <a:r>
              <a:rPr lang="ru-RU" sz="1400" dirty="0" smtClean="0"/>
              <a:t>по программе «Обеспечение педагогическими кадрами»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102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43608" y="926791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Единовременное денежное пособие </a:t>
            </a:r>
          </a:p>
          <a:p>
            <a:pPr algn="ctr"/>
            <a:r>
              <a:rPr lang="ru-RU" sz="2400" b="1" dirty="0" smtClean="0"/>
              <a:t>молодым специалистам 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Постановление Правительства Иркутской области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от 27.02.2008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г. № 35-па «О единовременном денежном пособии молодым специалистам из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числа педагогических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работников»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в районах Крайнего Севера и приравненных к ним местностях в размере 25 000 рублей;</a:t>
            </a:r>
          </a:p>
          <a:p>
            <a:pPr marL="342900" indent="-342900" algn="just">
              <a:buFontTx/>
              <a:buChar char="-"/>
            </a:pPr>
            <a:endParaRPr lang="ru-RU" sz="2400" dirty="0" smtClean="0"/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в </a:t>
            </a:r>
            <a:r>
              <a:rPr lang="ru-RU" sz="2400" dirty="0"/>
              <a:t>иных районах Иркутской области в размере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20 000 </a:t>
            </a:r>
            <a:r>
              <a:rPr lang="ru-RU" sz="2400" dirty="0"/>
              <a:t>рублей.</a:t>
            </a:r>
          </a:p>
        </p:txBody>
      </p:sp>
      <p:pic>
        <p:nvPicPr>
          <p:cNvPr id="7" name="Picture 1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978" y="-29142"/>
            <a:ext cx="1979712" cy="208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65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298" y="-45023"/>
            <a:ext cx="1979712" cy="208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1600" y="890615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 ВЫПЛАТЕ ЕДИНОВРЕМЕННОГО ДЕНЕЖНОГО ПОСОБИЯ МОЛОДЫМ СПЕЦИАЛИСТАМ ИЗ ЧИСЛА ПЕДАГОГИЧЕСКИХ РАБОТНИКОВ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53984071"/>
              </p:ext>
            </p:extLst>
          </p:nvPr>
        </p:nvGraphicFramePr>
        <p:xfrm>
          <a:off x="1691246" y="2058139"/>
          <a:ext cx="567229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837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35" y="-45023"/>
            <a:ext cx="1724274" cy="181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429318"/>
            <a:ext cx="727026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ВЕДОМСТВЕННОЕ ЖИЛЬЕ ПО ДОГОВОРУ</a:t>
            </a:r>
          </a:p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СОЦИАЛЬНОГО НАЙМА ПРЕДОСТАВЛЯЕТСЯ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СЛЕДУЮЩИХ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МУНИЦИПАЛЬНЫХ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ОБРАЗОВАНИЯХ:</a:t>
            </a:r>
          </a:p>
          <a:p>
            <a:pPr algn="ctr"/>
            <a:endParaRPr lang="ru-RU" sz="500" b="1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г</a:t>
            </a:r>
            <a:r>
              <a:rPr lang="ru-RU" sz="1600" dirty="0"/>
              <a:t>. Иркутск (общежитие);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г. Саянск (служебная квартира, комната);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г.Бодайбо (служебная квартира, комната в общежитии</a:t>
            </a:r>
            <a:r>
              <a:rPr lang="ru-RU" sz="1600" dirty="0" smtClean="0"/>
              <a:t>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г. Свирск;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г. Черемхово;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Братский 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Баяндаевский 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Балаганский 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Заларинский </a:t>
            </a:r>
            <a:r>
              <a:rPr lang="ru-RU" sz="1600" dirty="0"/>
              <a:t>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Зиминский </a:t>
            </a:r>
            <a:r>
              <a:rPr lang="ru-RU" sz="1600" dirty="0" smtClean="0"/>
              <a:t>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Киренский </a:t>
            </a:r>
            <a:r>
              <a:rPr lang="ru-RU" sz="1600" dirty="0"/>
              <a:t>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Куйтунский </a:t>
            </a:r>
            <a:r>
              <a:rPr lang="ru-RU" sz="1600" dirty="0" smtClean="0"/>
              <a:t>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Мамско-Чуйский </a:t>
            </a:r>
            <a:r>
              <a:rPr lang="ru-RU" sz="1600" dirty="0" smtClean="0"/>
              <a:t>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Усольский 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Усть-Илимский </a:t>
            </a:r>
            <a:r>
              <a:rPr lang="ru-RU" sz="1600" dirty="0" smtClean="0"/>
              <a:t>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/>
              <a:t>Чунский </a:t>
            </a:r>
            <a:r>
              <a:rPr lang="ru-RU" sz="1600" dirty="0" smtClean="0"/>
              <a:t>район;</a:t>
            </a:r>
            <a:endParaRPr lang="ru-RU" sz="16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Казачинско-Ленский 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Боханский 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Усть-Кутский 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Нижнеилимский 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Тайшетский район;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/>
              <a:t>Эхирит-Булагатский район.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35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9204" y="764704"/>
            <a:ext cx="70567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ПРОГРАММЫ ПО УЛУЧШЕНИЮ ЖИЛИЩНЫХ УСЛОВИЙ, ДЕЙСТВУЮЩИЕ В ИРКУТСКОЙ ОБЛАСТИ</a:t>
            </a:r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ПОДПРОГРАММА «МОЛОДЫМ СЕМЬЯМ-ДОСТУПНОЕ ЖИЛЬЕ» НА 2014-2020 ГОДЫ</a:t>
            </a:r>
            <a:r>
              <a:rPr lang="ru-RU" dirty="0" smtClean="0"/>
              <a:t> государственной </a:t>
            </a:r>
            <a:r>
              <a:rPr lang="ru-RU" dirty="0"/>
              <a:t>программы Иркутской области «Доступное жилье на 2014-2020 годы» и подпрограмма «Обеспечение жильём молодых семей» федеральной  целевой программы «Жилище» на </a:t>
            </a:r>
            <a:r>
              <a:rPr lang="ru-RU" dirty="0" smtClean="0"/>
              <a:t>2015-2020 </a:t>
            </a:r>
            <a:r>
              <a:rPr lang="ru-RU" dirty="0"/>
              <a:t>годы</a:t>
            </a:r>
            <a:r>
              <a:rPr lang="ru-RU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ФЕДЕРАЛЬНАЯ ЦЕЛЕВАЯ ПРОГРАММА «УСТОЙЧИВОЕ РАЗВИТИЕ СЕЛЬСКИХ ТЕРРИТОРИЙ НА 2014-2017 ГОДА И НА ПЕРИОД ДО 2020 ГОДА».</a:t>
            </a:r>
          </a:p>
          <a:p>
            <a:pPr marL="285750" indent="-285750" algn="just">
              <a:buFontTx/>
              <a:buChar char="-"/>
            </a:pP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b="1" dirty="0" smtClean="0"/>
              <a:t>ПРОГРАММЫ «ЖИЛЬЕ ДЛЯ РОССИЙСКОЙ СЕМЬИ»</a:t>
            </a:r>
            <a:r>
              <a:rPr lang="ru-RU" dirty="0" smtClean="0"/>
              <a:t> </a:t>
            </a:r>
            <a:r>
              <a:rPr lang="ru-RU" dirty="0"/>
              <a:t>Государственной программы Российской Федерации «Обеспечение доступным и комфортным жильем и коммунальными услугами граждан Российской федерации»2014-2017 г.г.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87" y="-794"/>
            <a:ext cx="1712913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36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989" y="1052736"/>
            <a:ext cx="7820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3661" y="3861048"/>
            <a:ext cx="78237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2/3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годовой % ставки за счет областного и местного бюджета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13661" y="4365104"/>
            <a:ext cx="7658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1/3 годовой % ставки и сумма кредита (займа) – оплачивается за счет средств молодых семей</a:t>
            </a:r>
          </a:p>
        </p:txBody>
      </p:sp>
      <p:pic>
        <p:nvPicPr>
          <p:cNvPr id="4" name="Picture 16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-29142"/>
            <a:ext cx="1712370" cy="180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247001" y="5157192"/>
            <a:ext cx="75847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2016 году выдано </a:t>
            </a:r>
            <a:r>
              <a:rPr lang="ru-RU" sz="2000" b="1" dirty="0"/>
              <a:t>212 свидетельств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 праве получения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социальной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выплаты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приобретение (строительство) жилья. 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2017 году планируется выдать -</a:t>
            </a:r>
            <a:r>
              <a:rPr lang="ru-RU" sz="2000" b="1" dirty="0"/>
              <a:t>220 свидетельств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648408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Aft>
                <a:spcPts val="0"/>
              </a:spcAft>
            </a:pP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3661" y="555801"/>
            <a:ext cx="657789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ПОДПРОГРАММА «МОЛОДЫМ </a:t>
            </a:r>
            <a:r>
              <a:rPr lang="ru-RU" sz="2000" b="1" dirty="0" smtClean="0"/>
              <a:t>СЕМЬЯМ-</a:t>
            </a:r>
          </a:p>
          <a:p>
            <a:pPr algn="ctr"/>
            <a:r>
              <a:rPr lang="ru-RU" sz="2000" b="1" dirty="0" smtClean="0"/>
              <a:t>ДОСТУПНОЕ </a:t>
            </a:r>
            <a:r>
              <a:rPr lang="ru-RU" sz="2000" b="1" dirty="0"/>
              <a:t>ЖИЛЬЕ» на 2014-2020 годы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Государственной программы Иркутской области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«Доступное жилье на 2014-2020 годы» и подпрограмма «Обеспечение жильём молодых семей» федеральной  целевой программы «Жилище» на 2015-2020 годы. </a:t>
            </a: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90445" y="2767555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Социальная выплата на погашение процентной ставки по полученным кредитам для приобретение жилья в размере:</a:t>
            </a:r>
          </a:p>
        </p:txBody>
      </p:sp>
    </p:spTree>
    <p:extLst>
      <p:ext uri="{BB962C8B-B14F-4D97-AF65-F5344CB8AC3E}">
        <p14:creationId xmlns:p14="http://schemas.microsoft.com/office/powerpoint/2010/main" val="260189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684</TotalTime>
  <Words>1544</Words>
  <Application>Microsoft Office PowerPoint</Application>
  <PresentationFormat>Экран (4:3)</PresentationFormat>
  <Paragraphs>236</Paragraphs>
  <Slides>17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Бутакова Ю.А.</dc:creator>
  <cp:lastModifiedBy>Загоренко А.Ю</cp:lastModifiedBy>
  <cp:revision>161</cp:revision>
  <cp:lastPrinted>2015-11-26T03:40:18Z</cp:lastPrinted>
  <dcterms:created xsi:type="dcterms:W3CDTF">2014-04-16T06:18:45Z</dcterms:created>
  <dcterms:modified xsi:type="dcterms:W3CDTF">2017-03-27T07:39:35Z</dcterms:modified>
</cp:coreProperties>
</file>